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4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6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1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5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2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6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9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4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2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40825-E7B0-44CE-9959-FDFFBB8C989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19C35-1B59-4B8A-A451-81CC573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261938"/>
            <a:ext cx="9039225" cy="63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925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Lida Rafia</dc:creator>
  <cp:lastModifiedBy>Lida Rafia</cp:lastModifiedBy>
  <cp:revision>1</cp:revision>
  <dcterms:created xsi:type="dcterms:W3CDTF">2018-09-12T16:46:43Z</dcterms:created>
  <dcterms:modified xsi:type="dcterms:W3CDTF">2018-09-12T16:47:05Z</dcterms:modified>
</cp:coreProperties>
</file>