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9"/>
  </p:notesMasterIdLst>
  <p:handoutMasterIdLst>
    <p:handoutMasterId r:id="rId20"/>
  </p:handoutMasterIdLst>
  <p:sldIdLst>
    <p:sldId id="259" r:id="rId2"/>
    <p:sldId id="301" r:id="rId3"/>
    <p:sldId id="323" r:id="rId4"/>
    <p:sldId id="304" r:id="rId5"/>
    <p:sldId id="309" r:id="rId6"/>
    <p:sldId id="310" r:id="rId7"/>
    <p:sldId id="311" r:id="rId8"/>
    <p:sldId id="315" r:id="rId9"/>
    <p:sldId id="316" r:id="rId10"/>
    <p:sldId id="317" r:id="rId11"/>
    <p:sldId id="319" r:id="rId12"/>
    <p:sldId id="318" r:id="rId13"/>
    <p:sldId id="320" r:id="rId14"/>
    <p:sldId id="321" r:id="rId15"/>
    <p:sldId id="322" r:id="rId16"/>
    <p:sldId id="324" r:id="rId17"/>
    <p:sldId id="325" r:id="rId18"/>
  </p:sldIdLst>
  <p:sldSz cx="9144000" cy="6858000" type="screen4x3"/>
  <p:notesSz cx="6858000" cy="9144000"/>
  <p:custDataLst>
    <p:tags r:id="rId2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3996"/>
    <a:srgbClr val="C4152D"/>
    <a:srgbClr val="79A441"/>
    <a:srgbClr val="DD5828"/>
    <a:srgbClr val="E1332A"/>
    <a:srgbClr val="0D7295"/>
    <a:srgbClr val="00ADEE"/>
    <a:srgbClr val="C7EB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9139" autoAdjust="0"/>
  </p:normalViewPr>
  <p:slideViewPr>
    <p:cSldViewPr showGuides="1">
      <p:cViewPr varScale="1">
        <p:scale>
          <a:sx n="63" d="100"/>
          <a:sy n="63" d="100"/>
        </p:scale>
        <p:origin x="-912" y="-64"/>
      </p:cViewPr>
      <p:guideLst>
        <p:guide orient="horz" pos="2160"/>
        <p:guide pos="2880"/>
      </p:guideLst>
    </p:cSldViewPr>
  </p:slideViewPr>
  <p:notesTextViewPr>
    <p:cViewPr>
      <p:scale>
        <a:sx n="100" d="100"/>
        <a:sy n="100" d="100"/>
      </p:scale>
      <p:origin x="0" y="0"/>
    </p:cViewPr>
  </p:notesTextViewPr>
  <p:notesViewPr>
    <p:cSldViewPr showGuides="1">
      <p:cViewPr varScale="1">
        <p:scale>
          <a:sx n="52" d="100"/>
          <a:sy n="52" d="100"/>
        </p:scale>
        <p:origin x="-289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0A8457A-9623-4EC4-8A52-1AACB6D9283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34" charset="0"/>
              </a:defRPr>
            </a:lvl1pPr>
          </a:lstStyle>
          <a:p>
            <a:pPr>
              <a:defRPr/>
            </a:pPr>
            <a:endParaRPr lang="en-US"/>
          </a:p>
        </p:txBody>
      </p:sp>
      <p:sp>
        <p:nvSpPr>
          <p:cNvPr id="3" name="Date Placeholder 2">
            <a:extLst>
              <a:ext uri="{FF2B5EF4-FFF2-40B4-BE49-F238E27FC236}">
                <a16:creationId xmlns:a16="http://schemas.microsoft.com/office/drawing/2014/main" xmlns="" id="{2F45B851-8B10-4CD9-8369-CEA2D11A5DE2}"/>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pitchFamily="34" charset="0"/>
              </a:defRPr>
            </a:lvl1pPr>
          </a:lstStyle>
          <a:p>
            <a:pPr>
              <a:defRPr/>
            </a:pPr>
            <a:fld id="{E2561962-41C0-4027-BACF-CB3EF3942228}" type="datetimeFigureOut">
              <a:rPr lang="en-US"/>
              <a:pPr>
                <a:defRPr/>
              </a:pPr>
              <a:t>1/30/2019</a:t>
            </a:fld>
            <a:endParaRPr lang="en-US"/>
          </a:p>
        </p:txBody>
      </p:sp>
      <p:sp>
        <p:nvSpPr>
          <p:cNvPr id="4" name="Footer Placeholder 3">
            <a:extLst>
              <a:ext uri="{FF2B5EF4-FFF2-40B4-BE49-F238E27FC236}">
                <a16:creationId xmlns:a16="http://schemas.microsoft.com/office/drawing/2014/main" xmlns="" id="{5D82E4FA-05F3-43DB-96C7-FF7262C41D50}"/>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itchFamily="34" charset="0"/>
              </a:defRPr>
            </a:lvl1pPr>
          </a:lstStyle>
          <a:p>
            <a:pPr>
              <a:defRPr/>
            </a:pPr>
            <a:endParaRPr lang="en-US"/>
          </a:p>
        </p:txBody>
      </p:sp>
      <p:sp>
        <p:nvSpPr>
          <p:cNvPr id="5" name="Slide Number Placeholder 4">
            <a:extLst>
              <a:ext uri="{FF2B5EF4-FFF2-40B4-BE49-F238E27FC236}">
                <a16:creationId xmlns:a16="http://schemas.microsoft.com/office/drawing/2014/main" xmlns="" id="{988A589B-F3A6-4900-B070-093CD0C9E705}"/>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ED04353-1681-4B3C-81AB-226F3ECA4258}" type="slidenum">
              <a:rPr lang="en-US" altLang="en-US"/>
              <a:pPr/>
              <a:t>‹#›</a:t>
            </a:fld>
            <a:endParaRPr lang="en-US" altLang="en-US"/>
          </a:p>
        </p:txBody>
      </p:sp>
    </p:spTree>
    <p:extLst>
      <p:ext uri="{BB962C8B-B14F-4D97-AF65-F5344CB8AC3E}">
        <p14:creationId xmlns:p14="http://schemas.microsoft.com/office/powerpoint/2010/main" val="307121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1B7E1DFE-E3EB-445E-B09F-B882C91C3FE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0243" name="Rectangle 3">
            <a:extLst>
              <a:ext uri="{FF2B5EF4-FFF2-40B4-BE49-F238E27FC236}">
                <a16:creationId xmlns:a16="http://schemas.microsoft.com/office/drawing/2014/main" xmlns="" id="{99A9B906-1C77-4948-89A5-4937A6E1EC8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xmlns="" id="{152F49B4-236D-4DD5-BC63-E2A67D7EA482}"/>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xmlns="" id="{2765C9CB-3E00-4B7A-AB17-D96CE0F398AC}"/>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0247" name="Rectangle 7">
            <a:extLst>
              <a:ext uri="{FF2B5EF4-FFF2-40B4-BE49-F238E27FC236}">
                <a16:creationId xmlns:a16="http://schemas.microsoft.com/office/drawing/2014/main" xmlns="" id="{4094D34E-C504-495F-8852-7150943FA3ED}"/>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15AAE431-543A-46C6-82C6-13955E4BE69C}" type="slidenum">
              <a:rPr lang="en-US" altLang="en-US"/>
              <a:pPr/>
              <a:t>‹#›</a:t>
            </a:fld>
            <a:endParaRPr lang="en-US" altLang="en-US"/>
          </a:p>
        </p:txBody>
      </p:sp>
    </p:spTree>
    <p:extLst>
      <p:ext uri="{BB962C8B-B14F-4D97-AF65-F5344CB8AC3E}">
        <p14:creationId xmlns:p14="http://schemas.microsoft.com/office/powerpoint/2010/main" val="41313878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0432D27B-9A0D-40B3-A7DF-25D6928E7765}" type="slidenum">
              <a:rPr lang="en-US" altLang="en-US"/>
              <a:pPr>
                <a:spcBef>
                  <a:spcPct val="0"/>
                </a:spcBef>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4">
            <a:extLst>
              <a:ext uri="{FF2B5EF4-FFF2-40B4-BE49-F238E27FC236}">
                <a16:creationId xmlns:a16="http://schemas.microsoft.com/office/drawing/2014/main" xmlns="" id="{F486E3F9-52C1-41BB-834E-FB40AAC69EB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xmlns="" id="{5B3838C0-2191-4529-8AE3-ABC3926962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xmlns="" id="{6ED637A9-22C7-4833-B4BA-0F86746DA8B0}"/>
              </a:ext>
            </a:extLst>
          </p:cNvPr>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5790986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a:extLst>
              <a:ext uri="{FF2B5EF4-FFF2-40B4-BE49-F238E27FC236}">
                <a16:creationId xmlns:a16="http://schemas.microsoft.com/office/drawing/2014/main" xmlns="" id="{F486E3F9-52C1-41BB-834E-FB40AAC69EB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xmlns="" id="{5B3838C0-2191-4529-8AE3-ABC3926962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xmlns="" id="{6ED637A9-22C7-4833-B4BA-0F86746DA8B0}"/>
              </a:ext>
            </a:extLst>
          </p:cNvPr>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3852737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4000" y="228600"/>
            <a:ext cx="2082800" cy="6489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55600" y="228600"/>
            <a:ext cx="6096000" cy="6489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a:extLst>
              <a:ext uri="{FF2B5EF4-FFF2-40B4-BE49-F238E27FC236}">
                <a16:creationId xmlns:a16="http://schemas.microsoft.com/office/drawing/2014/main" xmlns="" id="{F486E3F9-52C1-41BB-834E-FB40AAC69EB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xmlns="" id="{5B3838C0-2191-4529-8AE3-ABC3926962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xmlns="" id="{6ED637A9-22C7-4833-B4BA-0F86746DA8B0}"/>
              </a:ext>
            </a:extLst>
          </p:cNvPr>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8039663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317500" y="105768"/>
            <a:ext cx="8229600" cy="925580"/>
          </a:xfrm>
        </p:spPr>
        <p:txBody>
          <a:bodyPr/>
          <a:lstStyle>
            <a:lvl1pPr>
              <a:defRPr>
                <a:solidFill>
                  <a:schemeClr val="bg1"/>
                </a:solidFill>
              </a:defRPr>
            </a:lvl1pPr>
          </a:lstStyle>
          <a:p>
            <a:r>
              <a:rPr lang="en-US" dirty="0"/>
              <a:t>Click to edit Master title style</a:t>
            </a:r>
          </a:p>
        </p:txBody>
      </p:sp>
      <p:sp>
        <p:nvSpPr>
          <p:cNvPr id="4" name="Rectangle 14">
            <a:extLst>
              <a:ext uri="{FF2B5EF4-FFF2-40B4-BE49-F238E27FC236}">
                <a16:creationId xmlns:a16="http://schemas.microsoft.com/office/drawing/2014/main" xmlns="" id="{F486E3F9-52C1-41BB-834E-FB40AAC69EB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xmlns="" id="{5B3838C0-2191-4529-8AE3-ABC3926962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xmlns="" id="{6ED637A9-22C7-4833-B4BA-0F86746DA8B0}"/>
              </a:ext>
            </a:extLst>
          </p:cNvPr>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0854158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4">
            <a:extLst>
              <a:ext uri="{FF2B5EF4-FFF2-40B4-BE49-F238E27FC236}">
                <a16:creationId xmlns:a16="http://schemas.microsoft.com/office/drawing/2014/main" xmlns="" id="{F486E3F9-52C1-41BB-834E-FB40AAC69EB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xmlns="" id="{5B3838C0-2191-4529-8AE3-ABC3926962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xmlns="" id="{6ED637A9-22C7-4833-B4BA-0F86746DA8B0}"/>
              </a:ext>
            </a:extLst>
          </p:cNvPr>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8111742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4">
            <a:extLst>
              <a:ext uri="{FF2B5EF4-FFF2-40B4-BE49-F238E27FC236}">
                <a16:creationId xmlns:a16="http://schemas.microsoft.com/office/drawing/2014/main" xmlns="" id="{F486E3F9-52C1-41BB-834E-FB40AAC69EB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xmlns="" id="{5B3838C0-2191-4529-8AE3-ABC3926962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xmlns="" id="{6ED637A9-22C7-4833-B4BA-0F86746DA8B0}"/>
              </a:ext>
            </a:extLst>
          </p:cNvPr>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9388988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4">
            <a:extLst>
              <a:ext uri="{FF2B5EF4-FFF2-40B4-BE49-F238E27FC236}">
                <a16:creationId xmlns:a16="http://schemas.microsoft.com/office/drawing/2014/main" xmlns="" id="{F486E3F9-52C1-41BB-834E-FB40AAC69EB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5">
            <a:extLst>
              <a:ext uri="{FF2B5EF4-FFF2-40B4-BE49-F238E27FC236}">
                <a16:creationId xmlns:a16="http://schemas.microsoft.com/office/drawing/2014/main" xmlns="" id="{5B3838C0-2191-4529-8AE3-ABC3926962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9">
            <a:extLst>
              <a:ext uri="{FF2B5EF4-FFF2-40B4-BE49-F238E27FC236}">
                <a16:creationId xmlns:a16="http://schemas.microsoft.com/office/drawing/2014/main" xmlns="" id="{6ED637A9-22C7-4833-B4BA-0F86746DA8B0}"/>
              </a:ext>
            </a:extLst>
          </p:cNvPr>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9724843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4">
            <a:extLst>
              <a:ext uri="{FF2B5EF4-FFF2-40B4-BE49-F238E27FC236}">
                <a16:creationId xmlns:a16="http://schemas.microsoft.com/office/drawing/2014/main" xmlns="" id="{F486E3F9-52C1-41BB-834E-FB40AAC69EB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5">
            <a:extLst>
              <a:ext uri="{FF2B5EF4-FFF2-40B4-BE49-F238E27FC236}">
                <a16:creationId xmlns:a16="http://schemas.microsoft.com/office/drawing/2014/main" xmlns="" id="{5B3838C0-2191-4529-8AE3-ABC3926962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9">
            <a:extLst>
              <a:ext uri="{FF2B5EF4-FFF2-40B4-BE49-F238E27FC236}">
                <a16:creationId xmlns:a16="http://schemas.microsoft.com/office/drawing/2014/main" xmlns="" id="{6ED637A9-22C7-4833-B4BA-0F86746DA8B0}"/>
              </a:ext>
            </a:extLst>
          </p:cNvPr>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3077154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a:extLst>
              <a:ext uri="{FF2B5EF4-FFF2-40B4-BE49-F238E27FC236}">
                <a16:creationId xmlns:a16="http://schemas.microsoft.com/office/drawing/2014/main" xmlns="" id="{F486E3F9-52C1-41BB-834E-FB40AAC69EB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5">
            <a:extLst>
              <a:ext uri="{FF2B5EF4-FFF2-40B4-BE49-F238E27FC236}">
                <a16:creationId xmlns:a16="http://schemas.microsoft.com/office/drawing/2014/main" xmlns="" id="{5B3838C0-2191-4529-8AE3-ABC3926962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9">
            <a:extLst>
              <a:ext uri="{FF2B5EF4-FFF2-40B4-BE49-F238E27FC236}">
                <a16:creationId xmlns:a16="http://schemas.microsoft.com/office/drawing/2014/main" xmlns="" id="{6ED637A9-22C7-4833-B4BA-0F86746DA8B0}"/>
              </a:ext>
            </a:extLst>
          </p:cNvPr>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2901672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4">
            <a:extLst>
              <a:ext uri="{FF2B5EF4-FFF2-40B4-BE49-F238E27FC236}">
                <a16:creationId xmlns:a16="http://schemas.microsoft.com/office/drawing/2014/main" xmlns="" id="{F486E3F9-52C1-41BB-834E-FB40AAC69EB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xmlns="" id="{5B3838C0-2191-4529-8AE3-ABC3926962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xmlns="" id="{6ED637A9-22C7-4833-B4BA-0F86746DA8B0}"/>
              </a:ext>
            </a:extLst>
          </p:cNvPr>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526701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4">
            <a:extLst>
              <a:ext uri="{FF2B5EF4-FFF2-40B4-BE49-F238E27FC236}">
                <a16:creationId xmlns:a16="http://schemas.microsoft.com/office/drawing/2014/main" xmlns="" id="{F486E3F9-52C1-41BB-834E-FB40AAC69EB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xmlns="" id="{5B3838C0-2191-4529-8AE3-ABC3926962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xmlns="" id="{6ED637A9-22C7-4833-B4BA-0F86746DA8B0}"/>
              </a:ext>
            </a:extLst>
          </p:cNvPr>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236295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1" descr="mst2.jpg"/>
          <p:cNvPicPr>
            <a:picLocks noChangeAspect="1"/>
          </p:cNvPicPr>
          <p:nvPr userDrawn="1"/>
        </p:nvPicPr>
        <p:blipFill>
          <a:blip r:embed="rId13">
            <a:extLst>
              <a:ext uri="{28A0092B-C50C-407E-A947-70E740481C1C}">
                <a14:useLocalDpi xmlns:a14="http://schemas.microsoft.com/office/drawing/2010/main" val="0"/>
              </a:ext>
            </a:extLst>
          </a:blip>
          <a:srcRect b="23009"/>
          <a:stretch>
            <a:fillRect/>
          </a:stretch>
        </p:blipFill>
        <p:spPr bwMode="auto">
          <a:xfrm>
            <a:off x="0" y="247650"/>
            <a:ext cx="91440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8">
            <a:extLst>
              <a:ext uri="{FF2B5EF4-FFF2-40B4-BE49-F238E27FC236}">
                <a16:creationId xmlns:a16="http://schemas.microsoft.com/office/drawing/2014/main" xmlns="" id="{51BCF9B9-3A30-43BD-BDF2-C4648D380224}"/>
              </a:ext>
            </a:extLst>
          </p:cNvPr>
          <p:cNvSpPr txBox="1">
            <a:spLocks noChangeArrowheads="1"/>
          </p:cNvSpPr>
          <p:nvPr/>
        </p:nvSpPr>
        <p:spPr bwMode="auto">
          <a:xfrm>
            <a:off x="7391400" y="60198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defRPr/>
            </a:pPr>
            <a:endParaRPr lang="en-US"/>
          </a:p>
        </p:txBody>
      </p:sp>
      <p:sp>
        <p:nvSpPr>
          <p:cNvPr id="1028" name="Rectangle 13"/>
          <p:cNvSpPr>
            <a:spLocks noGrp="1" noChangeArrowheads="1"/>
          </p:cNvSpPr>
          <p:nvPr>
            <p:ph type="body" idx="1"/>
          </p:nvPr>
        </p:nvSpPr>
        <p:spPr bwMode="auto">
          <a:xfrm>
            <a:off x="457200" y="1462088"/>
            <a:ext cx="822960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p:txBody>
      </p:sp>
      <p:sp>
        <p:nvSpPr>
          <p:cNvPr id="4110" name="Rectangle 14">
            <a:extLst>
              <a:ext uri="{FF2B5EF4-FFF2-40B4-BE49-F238E27FC236}">
                <a16:creationId xmlns:a16="http://schemas.microsoft.com/office/drawing/2014/main" xmlns="" id="{F486E3F9-52C1-41BB-834E-FB40AAC69EB4}"/>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defRPr>
            </a:lvl1pPr>
          </a:lstStyle>
          <a:p>
            <a:pPr>
              <a:defRPr/>
            </a:pPr>
            <a:endParaRPr lang="en-US"/>
          </a:p>
        </p:txBody>
      </p:sp>
      <p:sp>
        <p:nvSpPr>
          <p:cNvPr id="4111" name="Rectangle 15">
            <a:extLst>
              <a:ext uri="{FF2B5EF4-FFF2-40B4-BE49-F238E27FC236}">
                <a16:creationId xmlns:a16="http://schemas.microsoft.com/office/drawing/2014/main" xmlns="" id="{5B3838C0-2191-4529-8AE3-ABC39269620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defRPr>
            </a:lvl1pPr>
          </a:lstStyle>
          <a:p>
            <a:pPr>
              <a:defRPr/>
            </a:pPr>
            <a:endParaRPr lang="en-US"/>
          </a:p>
        </p:txBody>
      </p:sp>
      <p:sp>
        <p:nvSpPr>
          <p:cNvPr id="1031" name="Text Box 18">
            <a:extLst>
              <a:ext uri="{FF2B5EF4-FFF2-40B4-BE49-F238E27FC236}">
                <a16:creationId xmlns:a16="http://schemas.microsoft.com/office/drawing/2014/main" xmlns="" id="{BF5C564E-DBEA-430E-BED7-9BC8989CDEA8}"/>
              </a:ext>
            </a:extLst>
          </p:cNvPr>
          <p:cNvSpPr txBox="1">
            <a:spLocks noChangeArrowheads="1"/>
          </p:cNvSpPr>
          <p:nvPr/>
        </p:nvSpPr>
        <p:spPr bwMode="auto">
          <a:xfrm>
            <a:off x="8496300" y="6388100"/>
            <a:ext cx="647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C7FD0F09-2CD6-4FEB-BDE8-99598A69746E}" type="slidenum">
              <a:rPr lang="en-US" altLang="en-US"/>
              <a:pPr eaLnBrk="1" hangingPunct="1">
                <a:spcBef>
                  <a:spcPct val="50000"/>
                </a:spcBef>
              </a:pPr>
              <a:t>‹#›</a:t>
            </a:fld>
            <a:endParaRPr lang="en-US" altLang="en-US"/>
          </a:p>
        </p:txBody>
      </p:sp>
      <p:sp>
        <p:nvSpPr>
          <p:cNvPr id="4115" name="Rectangle 19">
            <a:extLst>
              <a:ext uri="{FF2B5EF4-FFF2-40B4-BE49-F238E27FC236}">
                <a16:creationId xmlns:a16="http://schemas.microsoft.com/office/drawing/2014/main" xmlns="" id="{6ED637A9-22C7-4833-B4BA-0F86746DA8B0}"/>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itchFamily="34" charset="0"/>
              </a:defRPr>
            </a:lvl1pPr>
          </a:lstStyle>
          <a:p>
            <a:pPr>
              <a:defRPr/>
            </a:pPr>
            <a:endParaRPr lang="en-US"/>
          </a:p>
        </p:txBody>
      </p:sp>
      <p:sp>
        <p:nvSpPr>
          <p:cNvPr id="1033" name="Rectangle 12"/>
          <p:cNvSpPr>
            <a:spLocks noGrp="1" noChangeArrowheads="1"/>
          </p:cNvSpPr>
          <p:nvPr>
            <p:ph type="title"/>
          </p:nvPr>
        </p:nvSpPr>
        <p:spPr bwMode="auto">
          <a:xfrm>
            <a:off x="762000" y="1524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pitchFamily="34" charset="0"/>
        </a:defRPr>
      </a:lvl2pPr>
      <a:lvl3pPr algn="l" rtl="0" eaLnBrk="0" fontAlgn="base" hangingPunct="0">
        <a:spcBef>
          <a:spcPct val="0"/>
        </a:spcBef>
        <a:spcAft>
          <a:spcPct val="0"/>
        </a:spcAft>
        <a:defRPr sz="4000">
          <a:solidFill>
            <a:schemeClr val="tx1"/>
          </a:solidFill>
          <a:latin typeface="Arial" pitchFamily="34" charset="0"/>
        </a:defRPr>
      </a:lvl3pPr>
      <a:lvl4pPr algn="l" rtl="0" eaLnBrk="0" fontAlgn="base" hangingPunct="0">
        <a:spcBef>
          <a:spcPct val="0"/>
        </a:spcBef>
        <a:spcAft>
          <a:spcPct val="0"/>
        </a:spcAft>
        <a:defRPr sz="4000">
          <a:solidFill>
            <a:schemeClr val="tx1"/>
          </a:solidFill>
          <a:latin typeface="Arial" pitchFamily="34" charset="0"/>
        </a:defRPr>
      </a:lvl4pPr>
      <a:lvl5pPr algn="l" rtl="0" eaLnBrk="0" fontAlgn="base" hangingPunct="0">
        <a:spcBef>
          <a:spcPct val="0"/>
        </a:spcBef>
        <a:spcAft>
          <a:spcPct val="0"/>
        </a:spcAft>
        <a:defRPr sz="4000">
          <a:solidFill>
            <a:schemeClr val="tx1"/>
          </a:solidFill>
          <a:latin typeface="Arial" pitchFamily="34" charset="0"/>
        </a:defRPr>
      </a:lvl5pPr>
      <a:lvl6pPr marL="457200" algn="l" rtl="0" fontAlgn="base">
        <a:spcBef>
          <a:spcPct val="0"/>
        </a:spcBef>
        <a:spcAft>
          <a:spcPct val="0"/>
        </a:spcAft>
        <a:defRPr sz="4000">
          <a:solidFill>
            <a:schemeClr val="tx1"/>
          </a:solidFill>
          <a:latin typeface="Arial" pitchFamily="34" charset="0"/>
        </a:defRPr>
      </a:lvl6pPr>
      <a:lvl7pPr marL="914400" algn="l" rtl="0" fontAlgn="base">
        <a:spcBef>
          <a:spcPct val="0"/>
        </a:spcBef>
        <a:spcAft>
          <a:spcPct val="0"/>
        </a:spcAft>
        <a:defRPr sz="4000">
          <a:solidFill>
            <a:schemeClr val="tx1"/>
          </a:solidFill>
          <a:latin typeface="Arial" pitchFamily="34" charset="0"/>
        </a:defRPr>
      </a:lvl7pPr>
      <a:lvl8pPr marL="1371600" algn="l" rtl="0" fontAlgn="base">
        <a:spcBef>
          <a:spcPct val="0"/>
        </a:spcBef>
        <a:spcAft>
          <a:spcPct val="0"/>
        </a:spcAft>
        <a:defRPr sz="4000">
          <a:solidFill>
            <a:schemeClr val="tx1"/>
          </a:solidFill>
          <a:latin typeface="Arial" pitchFamily="34" charset="0"/>
        </a:defRPr>
      </a:lvl8pPr>
      <a:lvl9pPr marL="1828800" algn="l" rtl="0" fontAlgn="base">
        <a:spcBef>
          <a:spcPct val="0"/>
        </a:spcBef>
        <a:spcAft>
          <a:spcPct val="0"/>
        </a:spcAft>
        <a:defRPr sz="4000">
          <a:solidFill>
            <a:schemeClr val="tx1"/>
          </a:solidFill>
          <a:latin typeface="Arial"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rgbClr val="0073AE"/>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rgbClr val="0073AE"/>
          </a:solidFill>
          <a:latin typeface="+mn-lt"/>
        </a:defRPr>
      </a:lvl5pPr>
      <a:lvl6pPr marL="2514600" indent="-228600" algn="l" rtl="0" fontAlgn="base">
        <a:spcBef>
          <a:spcPct val="20000"/>
        </a:spcBef>
        <a:spcAft>
          <a:spcPct val="0"/>
        </a:spcAft>
        <a:buFont typeface="Arial" pitchFamily="34" charset="0"/>
        <a:buChar char="–"/>
        <a:defRPr sz="2000">
          <a:solidFill>
            <a:srgbClr val="0073AE"/>
          </a:solidFill>
          <a:latin typeface="+mn-lt"/>
        </a:defRPr>
      </a:lvl6pPr>
      <a:lvl7pPr marL="2971800" indent="-228600" algn="l" rtl="0" fontAlgn="base">
        <a:spcBef>
          <a:spcPct val="20000"/>
        </a:spcBef>
        <a:spcAft>
          <a:spcPct val="0"/>
        </a:spcAft>
        <a:buFont typeface="Arial" pitchFamily="34" charset="0"/>
        <a:buChar char="–"/>
        <a:defRPr sz="2000">
          <a:solidFill>
            <a:srgbClr val="0073AE"/>
          </a:solidFill>
          <a:latin typeface="+mn-lt"/>
        </a:defRPr>
      </a:lvl7pPr>
      <a:lvl8pPr marL="3429000" indent="-228600" algn="l" rtl="0" fontAlgn="base">
        <a:spcBef>
          <a:spcPct val="20000"/>
        </a:spcBef>
        <a:spcAft>
          <a:spcPct val="0"/>
        </a:spcAft>
        <a:buFont typeface="Arial" pitchFamily="34" charset="0"/>
        <a:buChar char="–"/>
        <a:defRPr sz="2000">
          <a:solidFill>
            <a:srgbClr val="0073AE"/>
          </a:solidFill>
          <a:latin typeface="+mn-lt"/>
        </a:defRPr>
      </a:lvl8pPr>
      <a:lvl9pPr marL="3886200" indent="-228600" algn="l" rtl="0" fontAlgn="base">
        <a:spcBef>
          <a:spcPct val="20000"/>
        </a:spcBef>
        <a:spcAft>
          <a:spcPct val="0"/>
        </a:spcAft>
        <a:buFont typeface="Arial" pitchFamily="34" charset="0"/>
        <a:buChar char="–"/>
        <a:defRPr sz="2000">
          <a:solidFill>
            <a:srgbClr val="0073A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B3D9F49B-2A28-4BAD-97F3-01D4BAA7697B}"/>
              </a:ext>
            </a:extLst>
          </p:cNvPr>
          <p:cNvSpPr/>
          <p:nvPr/>
        </p:nvSpPr>
        <p:spPr>
          <a:xfrm>
            <a:off x="457200" y="2438400"/>
            <a:ext cx="8686800" cy="1219200"/>
          </a:xfrm>
          <a:prstGeom prst="rect">
            <a:avLst/>
          </a:prstGeom>
          <a:solidFill>
            <a:srgbClr val="79A4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099"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Font typeface="Arial" charset="0"/>
              <a:buChar char="–"/>
              <a:defRPr sz="2400">
                <a:solidFill>
                  <a:srgbClr val="0073AE"/>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rgbClr val="0073AE"/>
                </a:solidFill>
                <a:latin typeface="Arial" charset="0"/>
              </a:defRPr>
            </a:lvl5pPr>
            <a:lvl6pPr marL="2514600" indent="-228600" eaLnBrk="0" fontAlgn="base" hangingPunct="0">
              <a:spcBef>
                <a:spcPct val="20000"/>
              </a:spcBef>
              <a:spcAft>
                <a:spcPct val="0"/>
              </a:spcAft>
              <a:buFont typeface="Arial" charset="0"/>
              <a:buChar char="–"/>
              <a:defRPr sz="2000">
                <a:solidFill>
                  <a:srgbClr val="0073AE"/>
                </a:solidFill>
                <a:latin typeface="Arial" charset="0"/>
              </a:defRPr>
            </a:lvl6pPr>
            <a:lvl7pPr marL="2971800" indent="-228600" eaLnBrk="0" fontAlgn="base" hangingPunct="0">
              <a:spcBef>
                <a:spcPct val="20000"/>
              </a:spcBef>
              <a:spcAft>
                <a:spcPct val="0"/>
              </a:spcAft>
              <a:buFont typeface="Arial" charset="0"/>
              <a:buChar char="–"/>
              <a:defRPr sz="2000">
                <a:solidFill>
                  <a:srgbClr val="0073AE"/>
                </a:solidFill>
                <a:latin typeface="Arial" charset="0"/>
              </a:defRPr>
            </a:lvl7pPr>
            <a:lvl8pPr marL="3429000" indent="-228600" eaLnBrk="0" fontAlgn="base" hangingPunct="0">
              <a:spcBef>
                <a:spcPct val="20000"/>
              </a:spcBef>
              <a:spcAft>
                <a:spcPct val="0"/>
              </a:spcAft>
              <a:buFont typeface="Arial" charset="0"/>
              <a:buChar char="–"/>
              <a:defRPr sz="2000">
                <a:solidFill>
                  <a:srgbClr val="0073AE"/>
                </a:solidFill>
                <a:latin typeface="Arial" charset="0"/>
              </a:defRPr>
            </a:lvl8pPr>
            <a:lvl9pPr marL="3886200" indent="-228600" eaLnBrk="0" fontAlgn="base" hangingPunct="0">
              <a:spcBef>
                <a:spcPct val="20000"/>
              </a:spcBef>
              <a:spcAft>
                <a:spcPct val="0"/>
              </a:spcAft>
              <a:buFont typeface="Arial" charset="0"/>
              <a:buChar char="–"/>
              <a:defRPr sz="2000">
                <a:solidFill>
                  <a:srgbClr val="0073AE"/>
                </a:solidFill>
                <a:latin typeface="Arial" charset="0"/>
              </a:defRPr>
            </a:lvl9pPr>
          </a:lstStyle>
          <a:p>
            <a:pPr algn="ctr">
              <a:spcBef>
                <a:spcPct val="50000"/>
              </a:spcBef>
              <a:buFontTx/>
              <a:buNone/>
            </a:pPr>
            <a:r>
              <a:rPr lang="en-US" altLang="en-US" sz="1400"/>
              <a:t>Copyright © Cengage Learning. All rights reserved.</a:t>
            </a:r>
            <a:r>
              <a:rPr lang="en-US" altLang="en-US" sz="1800"/>
              <a:t> </a:t>
            </a:r>
          </a:p>
        </p:txBody>
      </p:sp>
      <p:sp>
        <p:nvSpPr>
          <p:cNvPr id="4100" name="Text Box 23"/>
          <p:cNvSpPr txBox="1">
            <a:spLocks noChangeArrowheads="1"/>
          </p:cNvSpPr>
          <p:nvPr/>
        </p:nvSpPr>
        <p:spPr bwMode="auto">
          <a:xfrm>
            <a:off x="2224088" y="2706688"/>
            <a:ext cx="6858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Font typeface="Arial" charset="0"/>
              <a:buChar char="–"/>
              <a:defRPr sz="2400">
                <a:solidFill>
                  <a:srgbClr val="0073AE"/>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rgbClr val="0073AE"/>
                </a:solidFill>
                <a:latin typeface="Arial" charset="0"/>
              </a:defRPr>
            </a:lvl5pPr>
            <a:lvl6pPr marL="2514600" indent="-228600" eaLnBrk="0" fontAlgn="base" hangingPunct="0">
              <a:spcBef>
                <a:spcPct val="20000"/>
              </a:spcBef>
              <a:spcAft>
                <a:spcPct val="0"/>
              </a:spcAft>
              <a:buFont typeface="Arial" charset="0"/>
              <a:buChar char="–"/>
              <a:defRPr sz="2000">
                <a:solidFill>
                  <a:srgbClr val="0073AE"/>
                </a:solidFill>
                <a:latin typeface="Arial" charset="0"/>
              </a:defRPr>
            </a:lvl6pPr>
            <a:lvl7pPr marL="2971800" indent="-228600" eaLnBrk="0" fontAlgn="base" hangingPunct="0">
              <a:spcBef>
                <a:spcPct val="20000"/>
              </a:spcBef>
              <a:spcAft>
                <a:spcPct val="0"/>
              </a:spcAft>
              <a:buFont typeface="Arial" charset="0"/>
              <a:buChar char="–"/>
              <a:defRPr sz="2000">
                <a:solidFill>
                  <a:srgbClr val="0073AE"/>
                </a:solidFill>
                <a:latin typeface="Arial" charset="0"/>
              </a:defRPr>
            </a:lvl7pPr>
            <a:lvl8pPr marL="3429000" indent="-228600" eaLnBrk="0" fontAlgn="base" hangingPunct="0">
              <a:spcBef>
                <a:spcPct val="20000"/>
              </a:spcBef>
              <a:spcAft>
                <a:spcPct val="0"/>
              </a:spcAft>
              <a:buFont typeface="Arial" charset="0"/>
              <a:buChar char="–"/>
              <a:defRPr sz="2000">
                <a:solidFill>
                  <a:srgbClr val="0073AE"/>
                </a:solidFill>
                <a:latin typeface="Arial" charset="0"/>
              </a:defRPr>
            </a:lvl8pPr>
            <a:lvl9pPr marL="3886200" indent="-228600" eaLnBrk="0" fontAlgn="base" hangingPunct="0">
              <a:spcBef>
                <a:spcPct val="20000"/>
              </a:spcBef>
              <a:spcAft>
                <a:spcPct val="0"/>
              </a:spcAft>
              <a:buFont typeface="Arial" charset="0"/>
              <a:buChar char="–"/>
              <a:defRPr sz="2000">
                <a:solidFill>
                  <a:srgbClr val="0073AE"/>
                </a:solidFill>
                <a:latin typeface="Arial" charset="0"/>
              </a:defRPr>
            </a:lvl9pPr>
          </a:lstStyle>
          <a:p>
            <a:pPr algn="ctr" eaLnBrk="1" hangingPunct="1">
              <a:spcBef>
                <a:spcPct val="0"/>
              </a:spcBef>
              <a:buFontTx/>
              <a:buNone/>
            </a:pPr>
            <a:r>
              <a:rPr lang="en-US" altLang="en-US" sz="4000"/>
              <a:t>Solving Linear Equations</a:t>
            </a:r>
          </a:p>
        </p:txBody>
      </p:sp>
      <p:sp>
        <p:nvSpPr>
          <p:cNvPr id="6" name="Rectangle 5">
            <a:extLst>
              <a:ext uri="{FF2B5EF4-FFF2-40B4-BE49-F238E27FC236}">
                <a16:creationId xmlns:a16="http://schemas.microsoft.com/office/drawing/2014/main" xmlns="" id="{555CFF8A-9361-4652-9F0F-1F4C1E311CD6}"/>
              </a:ext>
            </a:extLst>
          </p:cNvPr>
          <p:cNvSpPr/>
          <p:nvPr/>
        </p:nvSpPr>
        <p:spPr>
          <a:xfrm>
            <a:off x="0" y="2057400"/>
            <a:ext cx="2362200" cy="609600"/>
          </a:xfrm>
          <a:prstGeom prst="rect">
            <a:avLst/>
          </a:prstGeom>
          <a:solidFill>
            <a:srgbClr val="DD58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102" name="TextBox 6"/>
          <p:cNvSpPr txBox="1">
            <a:spLocks noChangeArrowheads="1"/>
          </p:cNvSpPr>
          <p:nvPr/>
        </p:nvSpPr>
        <p:spPr bwMode="auto">
          <a:xfrm>
            <a:off x="69850" y="2119313"/>
            <a:ext cx="22256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Font typeface="Arial" charset="0"/>
              <a:buChar char="–"/>
              <a:defRPr sz="2400">
                <a:solidFill>
                  <a:srgbClr val="0073AE"/>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rgbClr val="0073AE"/>
                </a:solidFill>
                <a:latin typeface="Arial" charset="0"/>
              </a:defRPr>
            </a:lvl5pPr>
            <a:lvl6pPr marL="2514600" indent="-228600" eaLnBrk="0" fontAlgn="base" hangingPunct="0">
              <a:spcBef>
                <a:spcPct val="20000"/>
              </a:spcBef>
              <a:spcAft>
                <a:spcPct val="0"/>
              </a:spcAft>
              <a:buFont typeface="Arial" charset="0"/>
              <a:buChar char="–"/>
              <a:defRPr sz="2000">
                <a:solidFill>
                  <a:srgbClr val="0073AE"/>
                </a:solidFill>
                <a:latin typeface="Arial" charset="0"/>
              </a:defRPr>
            </a:lvl6pPr>
            <a:lvl7pPr marL="2971800" indent="-228600" eaLnBrk="0" fontAlgn="base" hangingPunct="0">
              <a:spcBef>
                <a:spcPct val="20000"/>
              </a:spcBef>
              <a:spcAft>
                <a:spcPct val="0"/>
              </a:spcAft>
              <a:buFont typeface="Arial" charset="0"/>
              <a:buChar char="–"/>
              <a:defRPr sz="2000">
                <a:solidFill>
                  <a:srgbClr val="0073AE"/>
                </a:solidFill>
                <a:latin typeface="Arial" charset="0"/>
              </a:defRPr>
            </a:lvl7pPr>
            <a:lvl8pPr marL="3429000" indent="-228600" eaLnBrk="0" fontAlgn="base" hangingPunct="0">
              <a:spcBef>
                <a:spcPct val="20000"/>
              </a:spcBef>
              <a:spcAft>
                <a:spcPct val="0"/>
              </a:spcAft>
              <a:buFont typeface="Arial" charset="0"/>
              <a:buChar char="–"/>
              <a:defRPr sz="2000">
                <a:solidFill>
                  <a:srgbClr val="0073AE"/>
                </a:solidFill>
                <a:latin typeface="Arial" charset="0"/>
              </a:defRPr>
            </a:lvl8pPr>
            <a:lvl9pPr marL="3886200" indent="-228600" eaLnBrk="0" fontAlgn="base" hangingPunct="0">
              <a:spcBef>
                <a:spcPct val="20000"/>
              </a:spcBef>
              <a:spcAft>
                <a:spcPct val="0"/>
              </a:spcAft>
              <a:buFont typeface="Arial" charset="0"/>
              <a:buChar char="–"/>
              <a:defRPr sz="2000">
                <a:solidFill>
                  <a:srgbClr val="0073AE"/>
                </a:solidFill>
                <a:latin typeface="Arial" charset="0"/>
              </a:defRPr>
            </a:lvl9pPr>
          </a:lstStyle>
          <a:p>
            <a:pPr eaLnBrk="1" hangingPunct="1">
              <a:spcBef>
                <a:spcPct val="0"/>
              </a:spcBef>
              <a:buFontTx/>
              <a:buNone/>
            </a:pPr>
            <a:r>
              <a:rPr lang="en-US" altLang="en-US" sz="2600" b="1">
                <a:solidFill>
                  <a:schemeClr val="bg1"/>
                </a:solidFill>
              </a:rPr>
              <a:t>SECTION 2.4</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4 – </a:t>
            </a:r>
            <a:r>
              <a:rPr lang="en-US" altLang="en-US" i="1" smtClean="0"/>
              <a:t>Solution</a:t>
            </a:r>
          </a:p>
        </p:txBody>
      </p:sp>
      <p:sp>
        <p:nvSpPr>
          <p:cNvPr id="17411" name="Rectangle 3"/>
          <p:cNvSpPr>
            <a:spLocks noGrp="1" noChangeArrowheads="1"/>
          </p:cNvSpPr>
          <p:nvPr>
            <p:ph type="body" idx="1"/>
          </p:nvPr>
        </p:nvSpPr>
        <p:spPr>
          <a:noFill/>
        </p:spPr>
        <p:txBody>
          <a:bodyPr/>
          <a:lstStyle/>
          <a:p>
            <a:pPr marL="0" indent="0">
              <a:buFontTx/>
              <a:buNone/>
            </a:pPr>
            <a:r>
              <a:rPr lang="en-US" altLang="en-US" smtClean="0"/>
              <a:t>Note that we divided each side of the equation by 0.17 to obtain the solution. This is still an application of the multiplication property of equality because dividing by 0.17 is equivalent to multiplying by      .</a:t>
            </a:r>
          </a:p>
          <a:p>
            <a:pPr marL="0" indent="0">
              <a:buFontTx/>
              <a:buNone/>
            </a:pPr>
            <a:endParaRPr lang="en-US" altLang="en-US" smtClean="0"/>
          </a:p>
          <a:p>
            <a:pPr marL="0" indent="0">
              <a:buFontTx/>
              <a:buNone/>
            </a:pPr>
            <a:r>
              <a:rPr lang="en-US" altLang="en-US" b="1" smtClean="0"/>
              <a:t>Method 2:    </a:t>
            </a:r>
            <a:r>
              <a:rPr lang="en-US" altLang="en-US" smtClean="0"/>
              <a:t>Eliminating the decimals in the beginning</a:t>
            </a:r>
          </a:p>
          <a:p>
            <a:pPr marL="0" indent="0">
              <a:buFontTx/>
              <a:buNone/>
            </a:pPr>
            <a:endParaRPr lang="en-US" altLang="en-US" smtClean="0"/>
          </a:p>
          <a:p>
            <a:pPr marL="0" indent="0">
              <a:buFontTx/>
              <a:buNone/>
            </a:pPr>
            <a:endParaRPr lang="en-US" altLang="en-US" smtClean="0"/>
          </a:p>
          <a:p>
            <a:pPr marL="0" indent="0">
              <a:buFontTx/>
              <a:buNone/>
            </a:pPr>
            <a:r>
              <a:rPr lang="en-US" altLang="en-US" b="1" smtClean="0"/>
              <a:t>Step 1a:</a:t>
            </a:r>
            <a:endParaRPr lang="en-US" altLang="en-US" smtClean="0"/>
          </a:p>
          <a:p>
            <a:pPr marL="0" indent="0">
              <a:buFontTx/>
              <a:buNone/>
            </a:pPr>
            <a:endParaRPr lang="en-US" altLang="en-US" b="1" smtClean="0"/>
          </a:p>
          <a:p>
            <a:pPr marL="0" indent="0">
              <a:buFontTx/>
              <a:buNone/>
            </a:pPr>
            <a:r>
              <a:rPr lang="en-US" altLang="en-US" b="1" smtClean="0"/>
              <a:t>Step 1b:</a:t>
            </a:r>
          </a:p>
          <a:p>
            <a:pPr marL="0" indent="0">
              <a:buFontTx/>
              <a:buNone/>
            </a:pPr>
            <a:endParaRPr lang="en-US" altLang="en-US" b="1" smtClean="0"/>
          </a:p>
        </p:txBody>
      </p:sp>
      <p:sp>
        <p:nvSpPr>
          <p:cNvPr id="14340"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Font typeface="Arial" charset="0"/>
              <a:buChar char="–"/>
              <a:defRPr sz="2400">
                <a:solidFill>
                  <a:srgbClr val="0073AE"/>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rgbClr val="0073AE"/>
                </a:solidFill>
                <a:latin typeface="Arial" charset="0"/>
              </a:defRPr>
            </a:lvl5pPr>
            <a:lvl6pPr marL="2514600" indent="-228600" eaLnBrk="0" fontAlgn="base" hangingPunct="0">
              <a:spcBef>
                <a:spcPct val="20000"/>
              </a:spcBef>
              <a:spcAft>
                <a:spcPct val="0"/>
              </a:spcAft>
              <a:buFont typeface="Arial" charset="0"/>
              <a:buChar char="–"/>
              <a:defRPr sz="2000">
                <a:solidFill>
                  <a:srgbClr val="0073AE"/>
                </a:solidFill>
                <a:latin typeface="Arial" charset="0"/>
              </a:defRPr>
            </a:lvl6pPr>
            <a:lvl7pPr marL="2971800" indent="-228600" eaLnBrk="0" fontAlgn="base" hangingPunct="0">
              <a:spcBef>
                <a:spcPct val="20000"/>
              </a:spcBef>
              <a:spcAft>
                <a:spcPct val="0"/>
              </a:spcAft>
              <a:buFont typeface="Arial" charset="0"/>
              <a:buChar char="–"/>
              <a:defRPr sz="2000">
                <a:solidFill>
                  <a:srgbClr val="0073AE"/>
                </a:solidFill>
                <a:latin typeface="Arial" charset="0"/>
              </a:defRPr>
            </a:lvl7pPr>
            <a:lvl8pPr marL="3429000" indent="-228600" eaLnBrk="0" fontAlgn="base" hangingPunct="0">
              <a:spcBef>
                <a:spcPct val="20000"/>
              </a:spcBef>
              <a:spcAft>
                <a:spcPct val="0"/>
              </a:spcAft>
              <a:buFont typeface="Arial" charset="0"/>
              <a:buChar char="–"/>
              <a:defRPr sz="2000">
                <a:solidFill>
                  <a:srgbClr val="0073AE"/>
                </a:solidFill>
                <a:latin typeface="Arial" charset="0"/>
              </a:defRPr>
            </a:lvl8pPr>
            <a:lvl9pPr marL="3886200" indent="-228600" eaLnBrk="0" fontAlgn="base" hangingPunct="0">
              <a:spcBef>
                <a:spcPct val="20000"/>
              </a:spcBef>
              <a:spcAft>
                <a:spcPct val="0"/>
              </a:spcAft>
              <a:buFont typeface="Arial" charset="0"/>
              <a:buChar char="–"/>
              <a:defRPr sz="2000">
                <a:solidFill>
                  <a:srgbClr val="0073AE"/>
                </a:solidFill>
                <a:latin typeface="Arial" charset="0"/>
              </a:defRPr>
            </a:lvl9pPr>
          </a:lstStyle>
          <a:p>
            <a:pPr eaLnBrk="1" hangingPunct="1">
              <a:spcBef>
                <a:spcPct val="0"/>
              </a:spcBef>
              <a:buFontTx/>
              <a:buNone/>
            </a:pPr>
            <a:r>
              <a:rPr lang="en-US" altLang="en-US" sz="1800">
                <a:solidFill>
                  <a:schemeClr val="bg1"/>
                </a:solidFill>
              </a:rPr>
              <a:t>cont’d</a:t>
            </a:r>
          </a:p>
        </p:txBody>
      </p:sp>
      <p:pic>
        <p:nvPicPr>
          <p:cNvPr id="1434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640013"/>
            <a:ext cx="411163"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l="64221" r="12334" b="78477"/>
          <a:stretch>
            <a:fillRect/>
          </a:stretch>
        </p:blipFill>
        <p:spPr bwMode="auto">
          <a:xfrm>
            <a:off x="6346825" y="4191000"/>
            <a:ext cx="1363663"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l="8154" r="48012" b="78477"/>
          <a:stretch>
            <a:fillRect/>
          </a:stretch>
        </p:blipFill>
        <p:spPr bwMode="auto">
          <a:xfrm>
            <a:off x="2286000" y="4191000"/>
            <a:ext cx="3276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l="64220" t="30132" r="8257" b="52650"/>
          <a:stretch>
            <a:fillRect/>
          </a:stretch>
        </p:blipFill>
        <p:spPr bwMode="auto">
          <a:xfrm>
            <a:off x="6351588" y="4916488"/>
            <a:ext cx="16002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l="12231" t="30132" r="48012" b="56953"/>
          <a:stretch>
            <a:fillRect/>
          </a:stretch>
        </p:blipFill>
        <p:spPr bwMode="auto">
          <a:xfrm>
            <a:off x="2590800" y="4903788"/>
            <a:ext cx="2971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l="64220" t="51656" b="26822"/>
          <a:stretch>
            <a:fillRect/>
          </a:stretch>
        </p:blipFill>
        <p:spPr bwMode="auto">
          <a:xfrm>
            <a:off x="6378575" y="5522913"/>
            <a:ext cx="20796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noChangeArrowheads="1"/>
          </p:cNvPicPr>
          <p:nvPr/>
        </p:nvPicPr>
        <p:blipFill>
          <a:blip r:embed="rId3">
            <a:extLst>
              <a:ext uri="{28A0092B-C50C-407E-A947-70E740481C1C}">
                <a14:useLocalDpi xmlns:a14="http://schemas.microsoft.com/office/drawing/2010/main" val="0"/>
              </a:ext>
            </a:extLst>
          </a:blip>
          <a:srcRect l="2039" t="51656" r="39857"/>
          <a:stretch>
            <a:fillRect/>
          </a:stretch>
        </p:blipFill>
        <p:spPr bwMode="auto">
          <a:xfrm>
            <a:off x="1814513" y="5492750"/>
            <a:ext cx="4343400"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fade">
                                      <p:cBhvr>
                                        <p:cTn id="7" dur="1000"/>
                                        <p:tgtEl>
                                          <p:spTgt spid="17411">
                                            <p:txEl>
                                              <p:pRg st="2" end="2"/>
                                            </p:txEl>
                                          </p:spTgt>
                                        </p:tgtEl>
                                      </p:cBhvr>
                                    </p:animEffect>
                                    <p:anim calcmode="lin" valueType="num">
                                      <p:cBhvr>
                                        <p:cTn id="8"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7411">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7411">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900" decel="100000" fill="hold"/>
                                        <p:tgtEl>
                                          <p:spTgt spid="7"/>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17414"/>
                                        </p:tgtEl>
                                        <p:attrNameLst>
                                          <p:attrName>style.visibility</p:attrName>
                                        </p:attrNameLst>
                                      </p:cBhvr>
                                      <p:to>
                                        <p:strVal val="visible"/>
                                      </p:to>
                                    </p:set>
                                    <p:animEffect transition="in" filter="fade">
                                      <p:cBhvr>
                                        <p:cTn id="19" dur="1000"/>
                                        <p:tgtEl>
                                          <p:spTgt spid="17414"/>
                                        </p:tgtEl>
                                      </p:cBhvr>
                                    </p:animEffect>
                                    <p:anim calcmode="lin" valueType="num">
                                      <p:cBhvr>
                                        <p:cTn id="20" dur="1000" fill="hold"/>
                                        <p:tgtEl>
                                          <p:spTgt spid="17414"/>
                                        </p:tgtEl>
                                        <p:attrNameLst>
                                          <p:attrName>ppt_x</p:attrName>
                                        </p:attrNameLst>
                                      </p:cBhvr>
                                      <p:tavLst>
                                        <p:tav tm="0">
                                          <p:val>
                                            <p:strVal val="#ppt_x"/>
                                          </p:val>
                                        </p:tav>
                                        <p:tav tm="100000">
                                          <p:val>
                                            <p:strVal val="#ppt_x"/>
                                          </p:val>
                                        </p:tav>
                                      </p:tavLst>
                                    </p:anim>
                                    <p:anim calcmode="lin" valueType="num">
                                      <p:cBhvr>
                                        <p:cTn id="21" dur="900" decel="100000" fill="hold"/>
                                        <p:tgtEl>
                                          <p:spTgt spid="17414"/>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7414"/>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animEffect transition="in" filter="fade">
                                      <p:cBhvr>
                                        <p:cTn id="27" dur="1000"/>
                                        <p:tgtEl>
                                          <p:spTgt spid="17411">
                                            <p:txEl>
                                              <p:pRg st="5" end="5"/>
                                            </p:txEl>
                                          </p:spTgt>
                                        </p:tgtEl>
                                      </p:cBhvr>
                                    </p:animEffect>
                                    <p:anim calcmode="lin" valueType="num">
                                      <p:cBhvr>
                                        <p:cTn id="28" dur="10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17411">
                                            <p:txEl>
                                              <p:pRg st="5" end="5"/>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7411">
                                            <p:txEl>
                                              <p:pRg st="5" end="5"/>
                                            </p:txEl>
                                          </p:spTgt>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900" decel="100000" fill="hold"/>
                                        <p:tgtEl>
                                          <p:spTgt spid="9"/>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7" presetID="37"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900" decel="100000" fill="hold"/>
                                        <p:tgtEl>
                                          <p:spTgt spid="8"/>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nodeType="clickEffect">
                                  <p:stCondLst>
                                    <p:cond delay="0"/>
                                  </p:stCondLst>
                                  <p:childTnLst>
                                    <p:set>
                                      <p:cBhvr>
                                        <p:cTn id="46" dur="1" fill="hold">
                                          <p:stCondLst>
                                            <p:cond delay="0"/>
                                          </p:stCondLst>
                                        </p:cTn>
                                        <p:tgtEl>
                                          <p:spTgt spid="17411">
                                            <p:txEl>
                                              <p:pRg st="7" end="7"/>
                                            </p:txEl>
                                          </p:spTgt>
                                        </p:tgtEl>
                                        <p:attrNameLst>
                                          <p:attrName>style.visibility</p:attrName>
                                        </p:attrNameLst>
                                      </p:cBhvr>
                                      <p:to>
                                        <p:strVal val="visible"/>
                                      </p:to>
                                    </p:set>
                                    <p:animEffect transition="in" filter="fade">
                                      <p:cBhvr>
                                        <p:cTn id="47" dur="1000"/>
                                        <p:tgtEl>
                                          <p:spTgt spid="17411">
                                            <p:txEl>
                                              <p:pRg st="7" end="7"/>
                                            </p:txEl>
                                          </p:spTgt>
                                        </p:tgtEl>
                                      </p:cBhvr>
                                    </p:animEffect>
                                    <p:anim calcmode="lin" valueType="num">
                                      <p:cBhvr>
                                        <p:cTn id="48" dur="10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17411">
                                            <p:txEl>
                                              <p:pRg st="7" end="7"/>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7411">
                                            <p:txEl>
                                              <p:pRg st="7" end="7"/>
                                            </p:txEl>
                                          </p:spTgt>
                                        </p:tgtEl>
                                        <p:attrNameLst>
                                          <p:attrName>ppt_y</p:attrName>
                                        </p:attrNameLst>
                                      </p:cBhvr>
                                      <p:tavLst>
                                        <p:tav tm="0">
                                          <p:val>
                                            <p:strVal val="#ppt_y-.03"/>
                                          </p:val>
                                        </p:tav>
                                        <p:tav tm="100000">
                                          <p:val>
                                            <p:strVal val="#ppt_y"/>
                                          </p:val>
                                        </p:tav>
                                      </p:tavLst>
                                    </p:anim>
                                  </p:childTnLst>
                                </p:cTn>
                              </p:par>
                              <p:par>
                                <p:cTn id="51" presetID="37" presetClass="entr" presetSubtype="0" fill="hold" nodeType="with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1000"/>
                                        <p:tgtEl>
                                          <p:spTgt spid="11"/>
                                        </p:tgtEl>
                                      </p:cBhvr>
                                    </p:animEffect>
                                    <p:anim calcmode="lin" valueType="num">
                                      <p:cBhvr>
                                        <p:cTn id="54" dur="1000" fill="hold"/>
                                        <p:tgtEl>
                                          <p:spTgt spid="11"/>
                                        </p:tgtEl>
                                        <p:attrNameLst>
                                          <p:attrName>ppt_x</p:attrName>
                                        </p:attrNameLst>
                                      </p:cBhvr>
                                      <p:tavLst>
                                        <p:tav tm="0">
                                          <p:val>
                                            <p:strVal val="#ppt_x"/>
                                          </p:val>
                                        </p:tav>
                                        <p:tav tm="100000">
                                          <p:val>
                                            <p:strVal val="#ppt_x"/>
                                          </p:val>
                                        </p:tav>
                                      </p:tavLst>
                                    </p:anim>
                                    <p:anim calcmode="lin" valueType="num">
                                      <p:cBhvr>
                                        <p:cTn id="55" dur="900" decel="100000" fill="hold"/>
                                        <p:tgtEl>
                                          <p:spTgt spid="11"/>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57" presetID="37" presetClass="entr" presetSubtype="0" fill="hold" nodeType="with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fade">
                                      <p:cBhvr>
                                        <p:cTn id="59" dur="1000"/>
                                        <p:tgtEl>
                                          <p:spTgt spid="10"/>
                                        </p:tgtEl>
                                      </p:cBhvr>
                                    </p:animEffect>
                                    <p:anim calcmode="lin" valueType="num">
                                      <p:cBhvr>
                                        <p:cTn id="60" dur="1000" fill="hold"/>
                                        <p:tgtEl>
                                          <p:spTgt spid="10"/>
                                        </p:tgtEl>
                                        <p:attrNameLst>
                                          <p:attrName>ppt_x</p:attrName>
                                        </p:attrNameLst>
                                      </p:cBhvr>
                                      <p:tavLst>
                                        <p:tav tm="0">
                                          <p:val>
                                            <p:strVal val="#ppt_x"/>
                                          </p:val>
                                        </p:tav>
                                        <p:tav tm="100000">
                                          <p:val>
                                            <p:strVal val="#ppt_x"/>
                                          </p:val>
                                        </p:tav>
                                      </p:tavLst>
                                    </p:anim>
                                    <p:anim calcmode="lin" valueType="num">
                                      <p:cBhvr>
                                        <p:cTn id="61" dur="900" decel="100000" fill="hold"/>
                                        <p:tgtEl>
                                          <p:spTgt spid="10"/>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4 – </a:t>
            </a:r>
            <a:r>
              <a:rPr lang="en-US" altLang="en-US" i="1" smtClean="0"/>
              <a:t>Solution</a:t>
            </a:r>
          </a:p>
        </p:txBody>
      </p:sp>
      <p:sp>
        <p:nvSpPr>
          <p:cNvPr id="17411" name="Rectangle 3"/>
          <p:cNvSpPr>
            <a:spLocks noGrp="1" noChangeArrowheads="1"/>
          </p:cNvSpPr>
          <p:nvPr>
            <p:ph type="body" idx="1"/>
          </p:nvPr>
        </p:nvSpPr>
        <p:spPr>
          <a:noFill/>
        </p:spPr>
        <p:txBody>
          <a:bodyPr/>
          <a:lstStyle/>
          <a:p>
            <a:pPr marL="0" indent="0" eaLnBrk="1" hangingPunct="1">
              <a:lnSpc>
                <a:spcPct val="120000"/>
              </a:lnSpc>
              <a:buFontTx/>
              <a:buNone/>
              <a:tabLst>
                <a:tab pos="457200" algn="l"/>
                <a:tab pos="1371600" algn="l"/>
                <a:tab pos="1547813" algn="l"/>
              </a:tabLst>
            </a:pPr>
            <a:r>
              <a:rPr lang="en-US" altLang="en-US" b="1" smtClean="0"/>
              <a:t>Step 1c:</a:t>
            </a:r>
            <a:endParaRPr lang="en-US" altLang="en-US" smtClean="0"/>
          </a:p>
          <a:p>
            <a:pPr marL="0" indent="0" eaLnBrk="1" hangingPunct="1">
              <a:lnSpc>
                <a:spcPct val="120000"/>
              </a:lnSpc>
              <a:buFontTx/>
              <a:buNone/>
              <a:tabLst>
                <a:tab pos="457200" algn="l"/>
                <a:tab pos="1371600" algn="l"/>
                <a:tab pos="1547813" algn="l"/>
              </a:tabLst>
            </a:pPr>
            <a:endParaRPr lang="en-US" altLang="en-US" smtClean="0"/>
          </a:p>
          <a:p>
            <a:pPr marL="0" indent="0" eaLnBrk="1" hangingPunct="1">
              <a:lnSpc>
                <a:spcPct val="120000"/>
              </a:lnSpc>
              <a:buFontTx/>
              <a:buNone/>
              <a:tabLst>
                <a:tab pos="457200" algn="l"/>
                <a:tab pos="1371600" algn="l"/>
                <a:tab pos="1547813" algn="l"/>
              </a:tabLst>
            </a:pPr>
            <a:r>
              <a:rPr lang="en-US" altLang="en-US" b="1" smtClean="0"/>
              <a:t>Step 2:</a:t>
            </a:r>
            <a:endParaRPr lang="en-US" altLang="en-US" smtClean="0"/>
          </a:p>
          <a:p>
            <a:pPr marL="0" indent="0" eaLnBrk="1" hangingPunct="1">
              <a:lnSpc>
                <a:spcPct val="120000"/>
              </a:lnSpc>
              <a:buFontTx/>
              <a:buNone/>
              <a:tabLst>
                <a:tab pos="457200" algn="l"/>
                <a:tab pos="1371600" algn="l"/>
                <a:tab pos="1547813" algn="l"/>
              </a:tabLst>
            </a:pPr>
            <a:endParaRPr lang="en-US" altLang="en-US" smtClean="0"/>
          </a:p>
          <a:p>
            <a:pPr marL="0" indent="0" eaLnBrk="1" hangingPunct="1">
              <a:lnSpc>
                <a:spcPct val="120000"/>
              </a:lnSpc>
              <a:buFontTx/>
              <a:buNone/>
              <a:tabLst>
                <a:tab pos="457200" algn="l"/>
                <a:tab pos="1371600" algn="l"/>
                <a:tab pos="1547813" algn="l"/>
              </a:tabLst>
            </a:pPr>
            <a:r>
              <a:rPr lang="en-US" altLang="en-US" b="1" smtClean="0"/>
              <a:t>Step 3:</a:t>
            </a:r>
            <a:endParaRPr lang="en-US" altLang="en-US" smtClean="0"/>
          </a:p>
        </p:txBody>
      </p:sp>
      <p:sp>
        <p:nvSpPr>
          <p:cNvPr id="15364"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Font typeface="Arial" charset="0"/>
              <a:buChar char="–"/>
              <a:defRPr sz="2400">
                <a:solidFill>
                  <a:srgbClr val="0073AE"/>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rgbClr val="0073AE"/>
                </a:solidFill>
                <a:latin typeface="Arial" charset="0"/>
              </a:defRPr>
            </a:lvl5pPr>
            <a:lvl6pPr marL="2514600" indent="-228600" eaLnBrk="0" fontAlgn="base" hangingPunct="0">
              <a:spcBef>
                <a:spcPct val="20000"/>
              </a:spcBef>
              <a:spcAft>
                <a:spcPct val="0"/>
              </a:spcAft>
              <a:buFont typeface="Arial" charset="0"/>
              <a:buChar char="–"/>
              <a:defRPr sz="2000">
                <a:solidFill>
                  <a:srgbClr val="0073AE"/>
                </a:solidFill>
                <a:latin typeface="Arial" charset="0"/>
              </a:defRPr>
            </a:lvl6pPr>
            <a:lvl7pPr marL="2971800" indent="-228600" eaLnBrk="0" fontAlgn="base" hangingPunct="0">
              <a:spcBef>
                <a:spcPct val="20000"/>
              </a:spcBef>
              <a:spcAft>
                <a:spcPct val="0"/>
              </a:spcAft>
              <a:buFont typeface="Arial" charset="0"/>
              <a:buChar char="–"/>
              <a:defRPr sz="2000">
                <a:solidFill>
                  <a:srgbClr val="0073AE"/>
                </a:solidFill>
                <a:latin typeface="Arial" charset="0"/>
              </a:defRPr>
            </a:lvl7pPr>
            <a:lvl8pPr marL="3429000" indent="-228600" eaLnBrk="0" fontAlgn="base" hangingPunct="0">
              <a:spcBef>
                <a:spcPct val="20000"/>
              </a:spcBef>
              <a:spcAft>
                <a:spcPct val="0"/>
              </a:spcAft>
              <a:buFont typeface="Arial" charset="0"/>
              <a:buChar char="–"/>
              <a:defRPr sz="2000">
                <a:solidFill>
                  <a:srgbClr val="0073AE"/>
                </a:solidFill>
                <a:latin typeface="Arial" charset="0"/>
              </a:defRPr>
            </a:lvl8pPr>
            <a:lvl9pPr marL="3886200" indent="-228600" eaLnBrk="0" fontAlgn="base" hangingPunct="0">
              <a:spcBef>
                <a:spcPct val="20000"/>
              </a:spcBef>
              <a:spcAft>
                <a:spcPct val="0"/>
              </a:spcAft>
              <a:buFont typeface="Arial" charset="0"/>
              <a:buChar char="–"/>
              <a:defRPr sz="2000">
                <a:solidFill>
                  <a:srgbClr val="0073AE"/>
                </a:solidFill>
                <a:latin typeface="Arial" charset="0"/>
              </a:defRPr>
            </a:lvl9pPr>
          </a:lstStyle>
          <a:p>
            <a:pPr eaLnBrk="1" hangingPunct="1">
              <a:spcBef>
                <a:spcPct val="0"/>
              </a:spcBef>
              <a:buFontTx/>
              <a:buNone/>
            </a:pPr>
            <a:r>
              <a:rPr lang="en-US" altLang="en-US" sz="1800">
                <a:solidFill>
                  <a:schemeClr val="bg1"/>
                </a:solidFill>
              </a:rPr>
              <a:t>cont’d</a:t>
            </a:r>
          </a:p>
        </p:txBody>
      </p:sp>
      <p:pic>
        <p:nvPicPr>
          <p:cNvPr id="1536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53548" r="8969" b="80421"/>
          <a:stretch>
            <a:fillRect/>
          </a:stretch>
        </p:blipFill>
        <p:spPr bwMode="auto">
          <a:xfrm>
            <a:off x="5961063" y="1620838"/>
            <a:ext cx="1658937"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54886" t="23495" b="60841"/>
          <a:stretch>
            <a:fillRect/>
          </a:stretch>
        </p:blipFill>
        <p:spPr bwMode="auto">
          <a:xfrm>
            <a:off x="6003925" y="2671763"/>
            <a:ext cx="199707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54886" t="54820" r="6293" b="29515"/>
          <a:stretch>
            <a:fillRect/>
          </a:stretch>
        </p:blipFill>
        <p:spPr bwMode="auto">
          <a:xfrm>
            <a:off x="5984875" y="3581400"/>
            <a:ext cx="1719263"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54886" t="82233" r="8969" b="2106"/>
          <a:stretch>
            <a:fillRect/>
          </a:stretch>
        </p:blipFill>
        <p:spPr bwMode="auto">
          <a:xfrm>
            <a:off x="5957888" y="4572000"/>
            <a:ext cx="1600200"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2"/>
          <p:cNvPicPr>
            <a:picLocks noChangeAspect="1" noChangeArrowheads="1"/>
          </p:cNvPicPr>
          <p:nvPr/>
        </p:nvPicPr>
        <p:blipFill>
          <a:blip r:embed="rId2">
            <a:extLst>
              <a:ext uri="{28A0092B-C50C-407E-A947-70E740481C1C}">
                <a14:useLocalDpi xmlns:a14="http://schemas.microsoft.com/office/drawing/2010/main" val="0"/>
              </a:ext>
            </a:extLst>
          </a:blip>
          <a:srcRect r="55823" b="84337"/>
          <a:stretch>
            <a:fillRect/>
          </a:stretch>
        </p:blipFill>
        <p:spPr bwMode="auto">
          <a:xfrm>
            <a:off x="2913063" y="1593850"/>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l="17403" t="23495" r="55823" b="60841"/>
          <a:stretch>
            <a:fillRect/>
          </a:stretch>
        </p:blipFill>
        <p:spPr bwMode="auto">
          <a:xfrm>
            <a:off x="3886200" y="2652713"/>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13387" t="43074" r="54485" b="21684"/>
          <a:stretch>
            <a:fillRect/>
          </a:stretch>
        </p:blipFill>
        <p:spPr bwMode="auto">
          <a:xfrm>
            <a:off x="3671888" y="3455988"/>
            <a:ext cx="1828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l="21419" t="82233" r="58501"/>
          <a:stretch>
            <a:fillRect/>
          </a:stretch>
        </p:blipFill>
        <p:spPr bwMode="auto">
          <a:xfrm>
            <a:off x="4114800" y="4530725"/>
            <a:ext cx="1143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fade">
                                      <p:cBhvr>
                                        <p:cTn id="7" dur="1000"/>
                                        <p:tgtEl>
                                          <p:spTgt spid="17411">
                                            <p:txEl>
                                              <p:pRg st="2" end="2"/>
                                            </p:txEl>
                                          </p:spTgt>
                                        </p:tgtEl>
                                      </p:cBhvr>
                                    </p:animEffect>
                                    <p:anim calcmode="lin" valueType="num">
                                      <p:cBhvr>
                                        <p:cTn id="8"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7411">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7411">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900" decel="100000" fill="hold"/>
                                        <p:tgtEl>
                                          <p:spTgt spid="10"/>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900" decel="100000" fill="hold"/>
                                        <p:tgtEl>
                                          <p:spTgt spid="6"/>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fade">
                                      <p:cBhvr>
                                        <p:cTn id="27" dur="1000"/>
                                        <p:tgtEl>
                                          <p:spTgt spid="17411">
                                            <p:txEl>
                                              <p:pRg st="4" end="4"/>
                                            </p:txEl>
                                          </p:spTgt>
                                        </p:tgtEl>
                                      </p:cBhvr>
                                    </p:animEffect>
                                    <p:anim calcmode="lin" valueType="num">
                                      <p:cBhvr>
                                        <p:cTn id="28"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17411">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7411">
                                            <p:txEl>
                                              <p:pRg st="4" end="4"/>
                                            </p:txEl>
                                          </p:spTgt>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900" decel="100000" fill="hold"/>
                                        <p:tgtEl>
                                          <p:spTgt spid="11"/>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37" presetID="37" presetClass="entr" presetSubtype="0"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900" decel="100000" fill="hold"/>
                                        <p:tgtEl>
                                          <p:spTgt spid="7"/>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900" decel="100000" fill="hold"/>
                                        <p:tgtEl>
                                          <p:spTgt spid="12"/>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51" presetID="37" presetClass="entr" presetSubtype="0" fill="hold" nodeType="with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1000"/>
                                        <p:tgtEl>
                                          <p:spTgt spid="8"/>
                                        </p:tgtEl>
                                      </p:cBhvr>
                                    </p:animEffect>
                                    <p:anim calcmode="lin" valueType="num">
                                      <p:cBhvr>
                                        <p:cTn id="54" dur="1000" fill="hold"/>
                                        <p:tgtEl>
                                          <p:spTgt spid="8"/>
                                        </p:tgtEl>
                                        <p:attrNameLst>
                                          <p:attrName>ppt_x</p:attrName>
                                        </p:attrNameLst>
                                      </p:cBhvr>
                                      <p:tavLst>
                                        <p:tav tm="0">
                                          <p:val>
                                            <p:strVal val="#ppt_x"/>
                                          </p:val>
                                        </p:tav>
                                        <p:tav tm="100000">
                                          <p:val>
                                            <p:strVal val="#ppt_x"/>
                                          </p:val>
                                        </p:tav>
                                      </p:tavLst>
                                    </p:anim>
                                    <p:anim calcmode="lin" valueType="num">
                                      <p:cBhvr>
                                        <p:cTn id="55" dur="900" decel="100000" fill="hold"/>
                                        <p:tgtEl>
                                          <p:spTgt spid="8"/>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4 – </a:t>
            </a:r>
            <a:r>
              <a:rPr lang="en-US" altLang="en-US" i="1" smtClean="0"/>
              <a:t>Solution</a:t>
            </a:r>
          </a:p>
        </p:txBody>
      </p:sp>
      <p:sp>
        <p:nvSpPr>
          <p:cNvPr id="16387" name="Rectangle 3"/>
          <p:cNvSpPr>
            <a:spLocks noGrp="1" noChangeArrowheads="1"/>
          </p:cNvSpPr>
          <p:nvPr>
            <p:ph type="body" idx="1"/>
          </p:nvPr>
        </p:nvSpPr>
        <p:spPr>
          <a:xfrm>
            <a:off x="457200" y="2667000"/>
            <a:ext cx="8229600" cy="5256213"/>
          </a:xfrm>
          <a:noFill/>
        </p:spPr>
        <p:txBody>
          <a:bodyPr/>
          <a:lstStyle/>
          <a:p>
            <a:pPr marL="0" indent="0" eaLnBrk="1" hangingPunct="1">
              <a:lnSpc>
                <a:spcPct val="120000"/>
              </a:lnSpc>
              <a:buFontTx/>
              <a:buNone/>
              <a:tabLst>
                <a:tab pos="457200" algn="l"/>
                <a:tab pos="1371600" algn="l"/>
                <a:tab pos="1547813" algn="l"/>
              </a:tabLst>
            </a:pPr>
            <a:r>
              <a:rPr lang="en-US" altLang="en-US" smtClean="0"/>
              <a:t>Substituting 3,000 for </a:t>
            </a:r>
            <a:r>
              <a:rPr lang="en-US" altLang="en-US" i="1" smtClean="0"/>
              <a:t>x </a:t>
            </a:r>
            <a:r>
              <a:rPr lang="en-US" altLang="en-US" smtClean="0"/>
              <a:t>in the original equation, we have</a:t>
            </a:r>
          </a:p>
          <a:p>
            <a:pPr marL="0" indent="0" eaLnBrk="1" hangingPunct="1">
              <a:lnSpc>
                <a:spcPct val="120000"/>
              </a:lnSpc>
              <a:buFontTx/>
              <a:buNone/>
              <a:tabLst>
                <a:tab pos="457200" algn="l"/>
                <a:tab pos="1371600" algn="l"/>
                <a:tab pos="1547813" algn="l"/>
              </a:tabLst>
            </a:pPr>
            <a:endParaRPr lang="en-US" altLang="en-US" smtClean="0"/>
          </a:p>
          <a:p>
            <a:pPr marL="0" indent="0" eaLnBrk="1" hangingPunct="1">
              <a:lnSpc>
                <a:spcPct val="120000"/>
              </a:lnSpc>
              <a:buFontTx/>
              <a:buNone/>
              <a:tabLst>
                <a:tab pos="457200" algn="l"/>
                <a:tab pos="1371600" algn="l"/>
                <a:tab pos="1547813" algn="l"/>
              </a:tabLst>
            </a:pPr>
            <a:r>
              <a:rPr lang="en-US" altLang="en-US" b="1" smtClean="0"/>
              <a:t>Step 4:</a:t>
            </a:r>
          </a:p>
        </p:txBody>
      </p:sp>
      <p:sp>
        <p:nvSpPr>
          <p:cNvPr id="16388"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Font typeface="Arial" charset="0"/>
              <a:buChar char="–"/>
              <a:defRPr sz="2400">
                <a:solidFill>
                  <a:srgbClr val="0073AE"/>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rgbClr val="0073AE"/>
                </a:solidFill>
                <a:latin typeface="Arial" charset="0"/>
              </a:defRPr>
            </a:lvl5pPr>
            <a:lvl6pPr marL="2514600" indent="-228600" eaLnBrk="0" fontAlgn="base" hangingPunct="0">
              <a:spcBef>
                <a:spcPct val="20000"/>
              </a:spcBef>
              <a:spcAft>
                <a:spcPct val="0"/>
              </a:spcAft>
              <a:buFont typeface="Arial" charset="0"/>
              <a:buChar char="–"/>
              <a:defRPr sz="2000">
                <a:solidFill>
                  <a:srgbClr val="0073AE"/>
                </a:solidFill>
                <a:latin typeface="Arial" charset="0"/>
              </a:defRPr>
            </a:lvl6pPr>
            <a:lvl7pPr marL="2971800" indent="-228600" eaLnBrk="0" fontAlgn="base" hangingPunct="0">
              <a:spcBef>
                <a:spcPct val="20000"/>
              </a:spcBef>
              <a:spcAft>
                <a:spcPct val="0"/>
              </a:spcAft>
              <a:buFont typeface="Arial" charset="0"/>
              <a:buChar char="–"/>
              <a:defRPr sz="2000">
                <a:solidFill>
                  <a:srgbClr val="0073AE"/>
                </a:solidFill>
                <a:latin typeface="Arial" charset="0"/>
              </a:defRPr>
            </a:lvl7pPr>
            <a:lvl8pPr marL="3429000" indent="-228600" eaLnBrk="0" fontAlgn="base" hangingPunct="0">
              <a:spcBef>
                <a:spcPct val="20000"/>
              </a:spcBef>
              <a:spcAft>
                <a:spcPct val="0"/>
              </a:spcAft>
              <a:buFont typeface="Arial" charset="0"/>
              <a:buChar char="–"/>
              <a:defRPr sz="2000">
                <a:solidFill>
                  <a:srgbClr val="0073AE"/>
                </a:solidFill>
                <a:latin typeface="Arial" charset="0"/>
              </a:defRPr>
            </a:lvl8pPr>
            <a:lvl9pPr marL="3886200" indent="-228600" eaLnBrk="0" fontAlgn="base" hangingPunct="0">
              <a:spcBef>
                <a:spcPct val="20000"/>
              </a:spcBef>
              <a:spcAft>
                <a:spcPct val="0"/>
              </a:spcAft>
              <a:buFont typeface="Arial" charset="0"/>
              <a:buChar char="–"/>
              <a:defRPr sz="2000">
                <a:solidFill>
                  <a:srgbClr val="0073AE"/>
                </a:solidFill>
                <a:latin typeface="Arial" charset="0"/>
              </a:defRPr>
            </a:lvl9pPr>
          </a:lstStyle>
          <a:p>
            <a:pPr eaLnBrk="1" hangingPunct="1">
              <a:spcBef>
                <a:spcPct val="0"/>
              </a:spcBef>
              <a:buFontTx/>
              <a:buNone/>
            </a:pPr>
            <a:r>
              <a:rPr lang="en-US" altLang="en-US" sz="1800">
                <a:solidFill>
                  <a:schemeClr val="bg1"/>
                </a:solidFill>
              </a:rPr>
              <a:t>cont’d</a:t>
            </a:r>
          </a:p>
        </p:txBody>
      </p:sp>
      <p:pic>
        <p:nvPicPr>
          <p:cNvPr id="16389" name="Picture 5"/>
          <p:cNvPicPr>
            <a:picLocks noChangeAspect="1" noChangeArrowheads="1"/>
          </p:cNvPicPr>
          <p:nvPr/>
        </p:nvPicPr>
        <p:blipFill>
          <a:blip r:embed="rId2">
            <a:extLst>
              <a:ext uri="{28A0092B-C50C-407E-A947-70E740481C1C}">
                <a14:useLocalDpi xmlns:a14="http://schemas.microsoft.com/office/drawing/2010/main" val="0"/>
              </a:ext>
            </a:extLst>
          </a:blip>
          <a:srcRect r="32045"/>
          <a:stretch>
            <a:fillRect/>
          </a:stretch>
        </p:blipFill>
        <p:spPr bwMode="auto">
          <a:xfrm>
            <a:off x="1676400" y="3490913"/>
            <a:ext cx="4724400" cy="163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l="75627" t="83990"/>
          <a:stretch>
            <a:fillRect/>
          </a:stretch>
        </p:blipFill>
        <p:spPr bwMode="auto">
          <a:xfrm>
            <a:off x="7064375" y="4862513"/>
            <a:ext cx="1317625"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TextBox 1"/>
          <p:cNvSpPr txBox="1">
            <a:spLocks noChangeArrowheads="1"/>
          </p:cNvSpPr>
          <p:nvPr/>
        </p:nvSpPr>
        <p:spPr bwMode="auto">
          <a:xfrm>
            <a:off x="457200" y="1892300"/>
            <a:ext cx="28209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a:t>Check our solution.</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6</a:t>
            </a:r>
            <a:endParaRPr lang="en-US" altLang="en-US" i="1" smtClean="0"/>
          </a:p>
        </p:txBody>
      </p:sp>
      <p:sp>
        <p:nvSpPr>
          <p:cNvPr id="125955" name="Rectangle 3"/>
          <p:cNvSpPr>
            <a:spLocks noGrp="1" noChangeArrowheads="1"/>
          </p:cNvSpPr>
          <p:nvPr>
            <p:ph type="body" idx="1"/>
          </p:nvPr>
        </p:nvSpPr>
        <p:spPr/>
        <p:txBody>
          <a:bodyPr/>
          <a:lstStyle/>
          <a:p>
            <a:pPr marL="0" indent="0" eaLnBrk="1" hangingPunct="1">
              <a:buFontTx/>
              <a:buNone/>
              <a:tabLst>
                <a:tab pos="457200" algn="l"/>
                <a:tab pos="1371600" algn="l"/>
                <a:tab pos="1547813" algn="l"/>
              </a:tabLst>
            </a:pPr>
            <a:r>
              <a:rPr lang="en-US" altLang="en-US" smtClean="0"/>
              <a:t>Solve</a:t>
            </a:r>
          </a:p>
          <a:p>
            <a:pPr marL="0" indent="0" eaLnBrk="1" hangingPunct="1">
              <a:buFontTx/>
              <a:buNone/>
              <a:tabLst>
                <a:tab pos="457200" algn="l"/>
                <a:tab pos="1371600" algn="l"/>
                <a:tab pos="1547813" algn="l"/>
              </a:tabLst>
            </a:pPr>
            <a:endParaRPr lang="en-US" altLang="en-US" smtClean="0">
              <a:solidFill>
                <a:srgbClr val="C4152D"/>
              </a:solidFill>
            </a:endParaRPr>
          </a:p>
          <a:p>
            <a:pPr marL="0" indent="0" eaLnBrk="1" hangingPunct="1">
              <a:buFontTx/>
              <a:buNone/>
              <a:tabLst>
                <a:tab pos="457200" algn="l"/>
                <a:tab pos="1371600" algn="l"/>
                <a:tab pos="1547813" algn="l"/>
              </a:tabLst>
            </a:pPr>
            <a:r>
              <a:rPr lang="en-US" altLang="en-US" smtClean="0">
                <a:solidFill>
                  <a:srgbClr val="C4152D"/>
                </a:solidFill>
              </a:rPr>
              <a:t>Solution:</a:t>
            </a:r>
          </a:p>
          <a:p>
            <a:pPr marL="0" indent="0">
              <a:buFontTx/>
              <a:buNone/>
              <a:tabLst>
                <a:tab pos="457200" algn="l"/>
                <a:tab pos="1371600" algn="l"/>
                <a:tab pos="1547813" algn="l"/>
              </a:tabLst>
            </a:pPr>
            <a:r>
              <a:rPr lang="en-US" altLang="en-US" smtClean="0"/>
              <a:t>When we apply the distributive property to remove the grouping symbols and separate terms, we have to be careful with the signs.</a:t>
            </a:r>
          </a:p>
          <a:p>
            <a:pPr marL="0" indent="0">
              <a:buFontTx/>
              <a:buNone/>
              <a:tabLst>
                <a:tab pos="457200" algn="l"/>
                <a:tab pos="1371600" algn="l"/>
                <a:tab pos="1547813" algn="l"/>
              </a:tabLst>
            </a:pPr>
            <a:endParaRPr lang="en-US" altLang="en-US" sz="1600" smtClean="0"/>
          </a:p>
          <a:p>
            <a:pPr marL="0" indent="0">
              <a:buFontTx/>
              <a:buNone/>
              <a:tabLst>
                <a:tab pos="457200" algn="l"/>
                <a:tab pos="1371600" algn="l"/>
                <a:tab pos="1547813" algn="l"/>
              </a:tabLst>
            </a:pPr>
            <a:r>
              <a:rPr lang="en-US" altLang="en-US" smtClean="0"/>
              <a:t> Remember, we can think of                                 , so that</a:t>
            </a:r>
          </a:p>
          <a:p>
            <a:pPr marL="0" indent="0">
              <a:buFontTx/>
              <a:buNone/>
              <a:tabLst>
                <a:tab pos="457200" algn="l"/>
                <a:tab pos="1371600" algn="l"/>
                <a:tab pos="1547813" algn="l"/>
              </a:tabLst>
            </a:pPr>
            <a:r>
              <a:rPr lang="en-US" altLang="en-US" smtClean="0"/>
              <a:t>	</a:t>
            </a:r>
          </a:p>
          <a:p>
            <a:pPr marL="0" indent="0">
              <a:buFontTx/>
              <a:buNone/>
              <a:tabLst>
                <a:tab pos="457200" algn="l"/>
                <a:tab pos="1371600" algn="l"/>
                <a:tab pos="1547813" algn="l"/>
              </a:tabLst>
            </a:pPr>
            <a:endParaRPr lang="en-US" altLang="en-US" sz="1800" smtClean="0"/>
          </a:p>
          <a:p>
            <a:pPr marL="0" indent="0">
              <a:buFontTx/>
              <a:buNone/>
              <a:tabLst>
                <a:tab pos="457200" algn="l"/>
                <a:tab pos="1371600" algn="l"/>
                <a:tab pos="1547813" algn="l"/>
              </a:tabLst>
            </a:pPr>
            <a:r>
              <a:rPr lang="en-US" altLang="en-US" smtClean="0"/>
              <a:t>It is not uncommon for students to make a mistake with this type of simplification and write the result as </a:t>
            </a:r>
            <a:r>
              <a:rPr lang="en-US" altLang="en-US" smtClean="0">
                <a:solidFill>
                  <a:srgbClr val="0070C0"/>
                </a:solidFill>
              </a:rPr>
              <a:t>–2</a:t>
            </a:r>
            <a:r>
              <a:rPr lang="en-US" altLang="en-US" i="1" smtClean="0">
                <a:solidFill>
                  <a:srgbClr val="0070C0"/>
                </a:solidFill>
              </a:rPr>
              <a:t>x </a:t>
            </a:r>
            <a:r>
              <a:rPr lang="en-US" altLang="en-US" smtClean="0">
                <a:solidFill>
                  <a:srgbClr val="0070C0"/>
                </a:solidFill>
              </a:rPr>
              <a:t>– 4</a:t>
            </a:r>
            <a:r>
              <a:rPr lang="en-US" altLang="en-US" smtClean="0"/>
              <a:t>, which is incorrect</a:t>
            </a:r>
            <a:r>
              <a:rPr lang="en-US" altLang="en-US" i="1" smtClean="0"/>
              <a:t>.</a:t>
            </a:r>
          </a:p>
        </p:txBody>
      </p:sp>
      <p:pic>
        <p:nvPicPr>
          <p:cNvPr id="174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0" y="1585913"/>
            <a:ext cx="410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5" name="Picture 3"/>
          <p:cNvPicPr>
            <a:picLocks noChangeAspect="1" noChangeArrowheads="1"/>
          </p:cNvPicPr>
          <p:nvPr/>
        </p:nvPicPr>
        <p:blipFill>
          <a:blip r:embed="rId3">
            <a:extLst>
              <a:ext uri="{28A0092B-C50C-407E-A947-70E740481C1C}">
                <a14:useLocalDpi xmlns:a14="http://schemas.microsoft.com/office/drawing/2010/main" val="0"/>
              </a:ext>
            </a:extLst>
          </a:blip>
          <a:srcRect r="34656" b="53703"/>
          <a:stretch>
            <a:fillRect/>
          </a:stretch>
        </p:blipFill>
        <p:spPr bwMode="auto">
          <a:xfrm>
            <a:off x="4435475" y="4352925"/>
            <a:ext cx="2590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t="64815"/>
          <a:stretch>
            <a:fillRect/>
          </a:stretch>
        </p:blipFill>
        <p:spPr bwMode="auto">
          <a:xfrm>
            <a:off x="1828800" y="5054600"/>
            <a:ext cx="419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2" end="2"/>
                                            </p:txEl>
                                          </p:spTgt>
                                        </p:tgtEl>
                                        <p:attrNameLst>
                                          <p:attrName>style.visibility</p:attrName>
                                        </p:attrNameLst>
                                      </p:cBhvr>
                                      <p:to>
                                        <p:strVal val="visible"/>
                                      </p:to>
                                    </p:set>
                                    <p:animEffect transition="in" filter="fade">
                                      <p:cBhvr>
                                        <p:cTn id="7" dur="1000"/>
                                        <p:tgtEl>
                                          <p:spTgt spid="125955">
                                            <p:txEl>
                                              <p:pRg st="2" end="2"/>
                                            </p:txEl>
                                          </p:spTgt>
                                        </p:tgtEl>
                                      </p:cBhvr>
                                    </p:animEffect>
                                    <p:anim calcmode="lin" valueType="num">
                                      <p:cBhvr>
                                        <p:cTn id="8"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3" end="3"/>
                                            </p:txEl>
                                          </p:spTgt>
                                        </p:tgtEl>
                                        <p:attrNameLst>
                                          <p:attrName>style.visibility</p:attrName>
                                        </p:attrNameLst>
                                      </p:cBhvr>
                                      <p:to>
                                        <p:strVal val="visible"/>
                                      </p:to>
                                    </p:set>
                                    <p:animEffect transition="in" filter="fade">
                                      <p:cBhvr>
                                        <p:cTn id="13" dur="1000"/>
                                        <p:tgtEl>
                                          <p:spTgt spid="125955">
                                            <p:txEl>
                                              <p:pRg st="3" end="3"/>
                                            </p:txEl>
                                          </p:spTgt>
                                        </p:tgtEl>
                                      </p:cBhvr>
                                    </p:animEffect>
                                    <p:anim calcmode="lin" valueType="num">
                                      <p:cBhvr>
                                        <p:cTn id="14"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125955">
                                            <p:txEl>
                                              <p:pRg st="5" end="5"/>
                                            </p:txEl>
                                          </p:spTgt>
                                        </p:tgtEl>
                                        <p:attrNameLst>
                                          <p:attrName>style.visibility</p:attrName>
                                        </p:attrNameLst>
                                      </p:cBhvr>
                                      <p:to>
                                        <p:strVal val="visible"/>
                                      </p:to>
                                    </p:set>
                                    <p:animEffect transition="in" filter="fade">
                                      <p:cBhvr>
                                        <p:cTn id="21" dur="1000"/>
                                        <p:tgtEl>
                                          <p:spTgt spid="125955">
                                            <p:txEl>
                                              <p:pRg st="5" end="5"/>
                                            </p:txEl>
                                          </p:spTgt>
                                        </p:tgtEl>
                                      </p:cBhvr>
                                    </p:animEffect>
                                    <p:anim calcmode="lin" valueType="num">
                                      <p:cBhvr>
                                        <p:cTn id="22" dur="1000" fill="hold"/>
                                        <p:tgtEl>
                                          <p:spTgt spid="125955">
                                            <p:txEl>
                                              <p:pRg st="5" end="5"/>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125955">
                                            <p:txEl>
                                              <p:pRg st="5" end="5"/>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25955">
                                            <p:txEl>
                                              <p:pRg st="5" end="5"/>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125955">
                                            <p:txEl>
                                              <p:pRg st="6" end="6"/>
                                            </p:txEl>
                                          </p:spTgt>
                                        </p:tgtEl>
                                        <p:attrNameLst>
                                          <p:attrName>style.visibility</p:attrName>
                                        </p:attrNameLst>
                                      </p:cBhvr>
                                      <p:to>
                                        <p:strVal val="visible"/>
                                      </p:to>
                                    </p:set>
                                    <p:animEffect transition="in" filter="fade">
                                      <p:cBhvr>
                                        <p:cTn id="27" dur="1000"/>
                                        <p:tgtEl>
                                          <p:spTgt spid="125955">
                                            <p:txEl>
                                              <p:pRg st="6" end="6"/>
                                            </p:txEl>
                                          </p:spTgt>
                                        </p:tgtEl>
                                      </p:cBhvr>
                                    </p:animEffect>
                                    <p:anim calcmode="lin" valueType="num">
                                      <p:cBhvr>
                                        <p:cTn id="28" dur="1000" fill="hold"/>
                                        <p:tgtEl>
                                          <p:spTgt spid="125955">
                                            <p:txEl>
                                              <p:pRg st="6" end="6"/>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125955">
                                            <p:txEl>
                                              <p:pRg st="6" end="6"/>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955">
                                            <p:txEl>
                                              <p:pRg st="6" end="6"/>
                                            </p:txEl>
                                          </p:spTgt>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44035"/>
                                        </p:tgtEl>
                                        <p:attrNameLst>
                                          <p:attrName>style.visibility</p:attrName>
                                        </p:attrNameLst>
                                      </p:cBhvr>
                                      <p:to>
                                        <p:strVal val="visible"/>
                                      </p:to>
                                    </p:set>
                                    <p:animEffect transition="in" filter="fade">
                                      <p:cBhvr>
                                        <p:cTn id="33" dur="1000"/>
                                        <p:tgtEl>
                                          <p:spTgt spid="44035"/>
                                        </p:tgtEl>
                                      </p:cBhvr>
                                    </p:animEffect>
                                    <p:anim calcmode="lin" valueType="num">
                                      <p:cBhvr>
                                        <p:cTn id="34" dur="1000" fill="hold"/>
                                        <p:tgtEl>
                                          <p:spTgt spid="44035"/>
                                        </p:tgtEl>
                                        <p:attrNameLst>
                                          <p:attrName>ppt_x</p:attrName>
                                        </p:attrNameLst>
                                      </p:cBhvr>
                                      <p:tavLst>
                                        <p:tav tm="0">
                                          <p:val>
                                            <p:strVal val="#ppt_x"/>
                                          </p:val>
                                        </p:tav>
                                        <p:tav tm="100000">
                                          <p:val>
                                            <p:strVal val="#ppt_x"/>
                                          </p:val>
                                        </p:tav>
                                      </p:tavLst>
                                    </p:anim>
                                    <p:anim calcmode="lin" valueType="num">
                                      <p:cBhvr>
                                        <p:cTn id="35" dur="900" decel="100000" fill="hold"/>
                                        <p:tgtEl>
                                          <p:spTgt spid="44035"/>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44035"/>
                                        </p:tgtEl>
                                        <p:attrNameLst>
                                          <p:attrName>ppt_y</p:attrName>
                                        </p:attrNameLst>
                                      </p:cBhvr>
                                      <p:tavLst>
                                        <p:tav tm="0">
                                          <p:val>
                                            <p:strVal val="#ppt_y-.03"/>
                                          </p:val>
                                        </p:tav>
                                        <p:tav tm="100000">
                                          <p:val>
                                            <p:strVal val="#ppt_y"/>
                                          </p:val>
                                        </p:tav>
                                      </p:tavLst>
                                    </p:anim>
                                  </p:childTnLst>
                                </p:cTn>
                              </p:par>
                              <p:par>
                                <p:cTn id="37" presetID="37" presetClass="entr" presetSubtype="0"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900" decel="100000" fill="hold"/>
                                        <p:tgtEl>
                                          <p:spTgt spid="7"/>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nodeType="clickEffect">
                                  <p:stCondLst>
                                    <p:cond delay="0"/>
                                  </p:stCondLst>
                                  <p:childTnLst>
                                    <p:set>
                                      <p:cBhvr>
                                        <p:cTn id="46" dur="1" fill="hold">
                                          <p:stCondLst>
                                            <p:cond delay="0"/>
                                          </p:stCondLst>
                                        </p:cTn>
                                        <p:tgtEl>
                                          <p:spTgt spid="125955">
                                            <p:txEl>
                                              <p:pRg st="8" end="8"/>
                                            </p:txEl>
                                          </p:spTgt>
                                        </p:tgtEl>
                                        <p:attrNameLst>
                                          <p:attrName>style.visibility</p:attrName>
                                        </p:attrNameLst>
                                      </p:cBhvr>
                                      <p:to>
                                        <p:strVal val="visible"/>
                                      </p:to>
                                    </p:set>
                                    <p:animEffect transition="in" filter="fade">
                                      <p:cBhvr>
                                        <p:cTn id="47" dur="1000"/>
                                        <p:tgtEl>
                                          <p:spTgt spid="125955">
                                            <p:txEl>
                                              <p:pRg st="8" end="8"/>
                                            </p:txEl>
                                          </p:spTgt>
                                        </p:tgtEl>
                                      </p:cBhvr>
                                    </p:animEffect>
                                    <p:anim calcmode="lin" valueType="num">
                                      <p:cBhvr>
                                        <p:cTn id="48" dur="1000" fill="hold"/>
                                        <p:tgtEl>
                                          <p:spTgt spid="125955">
                                            <p:txEl>
                                              <p:pRg st="8" end="8"/>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125955">
                                            <p:txEl>
                                              <p:pRg st="8" end="8"/>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25955">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6 – </a:t>
            </a:r>
            <a:r>
              <a:rPr lang="en-US" altLang="en-US" i="1" smtClean="0"/>
              <a:t>Solution</a:t>
            </a:r>
          </a:p>
        </p:txBody>
      </p:sp>
      <p:sp>
        <p:nvSpPr>
          <p:cNvPr id="18435" name="Rectangle 3"/>
          <p:cNvSpPr>
            <a:spLocks noGrp="1" noChangeArrowheads="1"/>
          </p:cNvSpPr>
          <p:nvPr>
            <p:ph type="body" idx="1"/>
          </p:nvPr>
        </p:nvSpPr>
        <p:spPr>
          <a:noFill/>
        </p:spPr>
        <p:txBody>
          <a:bodyPr/>
          <a:lstStyle/>
          <a:p>
            <a:pPr>
              <a:buFontTx/>
              <a:buNone/>
            </a:pPr>
            <a:r>
              <a:rPr lang="en-US" altLang="en-US" smtClean="0"/>
              <a:t>Here is the complete solution to our equation:</a:t>
            </a:r>
          </a:p>
        </p:txBody>
      </p:sp>
      <p:sp>
        <p:nvSpPr>
          <p:cNvPr id="18436"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Font typeface="Arial" charset="0"/>
              <a:buChar char="–"/>
              <a:defRPr sz="2400">
                <a:solidFill>
                  <a:srgbClr val="0073AE"/>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rgbClr val="0073AE"/>
                </a:solidFill>
                <a:latin typeface="Arial" charset="0"/>
              </a:defRPr>
            </a:lvl5pPr>
            <a:lvl6pPr marL="2514600" indent="-228600" eaLnBrk="0" fontAlgn="base" hangingPunct="0">
              <a:spcBef>
                <a:spcPct val="20000"/>
              </a:spcBef>
              <a:spcAft>
                <a:spcPct val="0"/>
              </a:spcAft>
              <a:buFont typeface="Arial" charset="0"/>
              <a:buChar char="–"/>
              <a:defRPr sz="2000">
                <a:solidFill>
                  <a:srgbClr val="0073AE"/>
                </a:solidFill>
                <a:latin typeface="Arial" charset="0"/>
              </a:defRPr>
            </a:lvl6pPr>
            <a:lvl7pPr marL="2971800" indent="-228600" eaLnBrk="0" fontAlgn="base" hangingPunct="0">
              <a:spcBef>
                <a:spcPct val="20000"/>
              </a:spcBef>
              <a:spcAft>
                <a:spcPct val="0"/>
              </a:spcAft>
              <a:buFont typeface="Arial" charset="0"/>
              <a:buChar char="–"/>
              <a:defRPr sz="2000">
                <a:solidFill>
                  <a:srgbClr val="0073AE"/>
                </a:solidFill>
                <a:latin typeface="Arial" charset="0"/>
              </a:defRPr>
            </a:lvl7pPr>
            <a:lvl8pPr marL="3429000" indent="-228600" eaLnBrk="0" fontAlgn="base" hangingPunct="0">
              <a:spcBef>
                <a:spcPct val="20000"/>
              </a:spcBef>
              <a:spcAft>
                <a:spcPct val="0"/>
              </a:spcAft>
              <a:buFont typeface="Arial" charset="0"/>
              <a:buChar char="–"/>
              <a:defRPr sz="2000">
                <a:solidFill>
                  <a:srgbClr val="0073AE"/>
                </a:solidFill>
                <a:latin typeface="Arial" charset="0"/>
              </a:defRPr>
            </a:lvl8pPr>
            <a:lvl9pPr marL="3886200" indent="-228600" eaLnBrk="0" fontAlgn="base" hangingPunct="0">
              <a:spcBef>
                <a:spcPct val="20000"/>
              </a:spcBef>
              <a:spcAft>
                <a:spcPct val="0"/>
              </a:spcAft>
              <a:buFont typeface="Arial" charset="0"/>
              <a:buChar char="–"/>
              <a:defRPr sz="2000">
                <a:solidFill>
                  <a:srgbClr val="0073AE"/>
                </a:solidFill>
                <a:latin typeface="Arial" charset="0"/>
              </a:defRPr>
            </a:lvl9pPr>
          </a:lstStyle>
          <a:p>
            <a:pPr eaLnBrk="1" hangingPunct="1">
              <a:spcBef>
                <a:spcPct val="0"/>
              </a:spcBef>
              <a:buFontTx/>
              <a:buNone/>
            </a:pPr>
            <a:r>
              <a:rPr lang="en-US" altLang="en-US" sz="1800">
                <a:solidFill>
                  <a:schemeClr val="bg1"/>
                </a:solidFill>
              </a:rPr>
              <a:t>cont’d</a:t>
            </a:r>
          </a:p>
        </p:txBody>
      </p:sp>
      <p:pic>
        <p:nvPicPr>
          <p:cNvPr id="18437" name="Picture 2"/>
          <p:cNvPicPr>
            <a:picLocks noChangeAspect="1" noChangeArrowheads="1"/>
          </p:cNvPicPr>
          <p:nvPr/>
        </p:nvPicPr>
        <p:blipFill>
          <a:blip r:embed="rId2">
            <a:extLst>
              <a:ext uri="{28A0092B-C50C-407E-A947-70E740481C1C}">
                <a14:useLocalDpi xmlns:a14="http://schemas.microsoft.com/office/drawing/2010/main" val="0"/>
              </a:ext>
            </a:extLst>
          </a:blip>
          <a:srcRect r="41866" b="90778"/>
          <a:stretch>
            <a:fillRect/>
          </a:stretch>
        </p:blipFill>
        <p:spPr bwMode="auto">
          <a:xfrm>
            <a:off x="1295400" y="2209800"/>
            <a:ext cx="3810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63950" r="9143" b="91106"/>
          <a:stretch>
            <a:fillRect/>
          </a:stretch>
        </p:blipFill>
        <p:spPr bwMode="auto">
          <a:xfrm>
            <a:off x="6400800" y="2251075"/>
            <a:ext cx="1371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l="4651" t="11530" r="41866" b="79248"/>
          <a:stretch>
            <a:fillRect/>
          </a:stretch>
        </p:blipFill>
        <p:spPr bwMode="auto">
          <a:xfrm>
            <a:off x="1600200" y="2971800"/>
            <a:ext cx="3505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l="19766" t="25365" r="47678" b="67719"/>
          <a:stretch>
            <a:fillRect/>
          </a:stretch>
        </p:blipFill>
        <p:spPr bwMode="auto">
          <a:xfrm>
            <a:off x="2590800" y="3886200"/>
            <a:ext cx="2133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l="19766" t="36893" r="59305" b="53883"/>
          <a:stretch>
            <a:fillRect/>
          </a:stretch>
        </p:blipFill>
        <p:spPr bwMode="auto">
          <a:xfrm>
            <a:off x="2590800" y="4724400"/>
            <a:ext cx="1371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29068" t="50728" r="56979" b="42355"/>
          <a:stretch>
            <a:fillRect/>
          </a:stretch>
        </p:blipFill>
        <p:spPr bwMode="auto">
          <a:xfrm>
            <a:off x="3200400" y="5562600"/>
            <a:ext cx="914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63950" t="11858" r="4659" b="79248"/>
          <a:stretch>
            <a:fillRect/>
          </a:stretch>
        </p:blipFill>
        <p:spPr bwMode="auto">
          <a:xfrm>
            <a:off x="6415088" y="3048000"/>
            <a:ext cx="1600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63950" t="23717" r="7648" b="64426"/>
          <a:stretch>
            <a:fillRect/>
          </a:stretch>
        </p:blipFill>
        <p:spPr bwMode="auto">
          <a:xfrm>
            <a:off x="6400800" y="3871913"/>
            <a:ext cx="1447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63950" t="35574" r="6152" b="52567"/>
          <a:stretch>
            <a:fillRect/>
          </a:stretch>
        </p:blipFill>
        <p:spPr bwMode="auto">
          <a:xfrm>
            <a:off x="6400800" y="4759325"/>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63950" t="50398" r="4659" b="40707"/>
          <a:stretch>
            <a:fillRect/>
          </a:stretch>
        </p:blipFill>
        <p:spPr bwMode="auto">
          <a:xfrm>
            <a:off x="6400800" y="5562600"/>
            <a:ext cx="1600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900" decel="100000" fill="hold"/>
                                        <p:tgtEl>
                                          <p:spTgt spid="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900" decel="100000" fill="hold"/>
                                        <p:tgtEl>
                                          <p:spTgt spid="14"/>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900" decel="100000" fill="hold"/>
                                        <p:tgtEl>
                                          <p:spTgt spid="9"/>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anim calcmode="lin" valueType="num">
                                      <p:cBhvr>
                                        <p:cTn id="28" dur="1000" fill="hold"/>
                                        <p:tgtEl>
                                          <p:spTgt spid="15"/>
                                        </p:tgtEl>
                                        <p:attrNameLst>
                                          <p:attrName>ppt_x</p:attrName>
                                        </p:attrNameLst>
                                      </p:cBhvr>
                                      <p:tavLst>
                                        <p:tav tm="0">
                                          <p:val>
                                            <p:strVal val="#ppt_x"/>
                                          </p:val>
                                        </p:tav>
                                        <p:tav tm="100000">
                                          <p:val>
                                            <p:strVal val="#ppt_x"/>
                                          </p:val>
                                        </p:tav>
                                      </p:tavLst>
                                    </p:anim>
                                    <p:anim calcmode="lin" valueType="num">
                                      <p:cBhvr>
                                        <p:cTn id="29" dur="900" decel="100000" fill="hold"/>
                                        <p:tgtEl>
                                          <p:spTgt spid="1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900" decel="100000" fill="hold"/>
                                        <p:tgtEl>
                                          <p:spTgt spid="10"/>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39" presetID="37" presetClass="entr" presetSubtype="0"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900" decel="100000" fill="hold"/>
                                        <p:tgtEl>
                                          <p:spTgt spid="16"/>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37" presetClass="entr" presetSubtype="0"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900" decel="100000" fill="hold"/>
                                        <p:tgtEl>
                                          <p:spTgt spid="11"/>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53" presetID="37" presetClass="entr" presetSubtype="0" fill="hold" nodeType="with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1000"/>
                                        <p:tgtEl>
                                          <p:spTgt spid="17"/>
                                        </p:tgtEl>
                                      </p:cBhvr>
                                    </p:animEffect>
                                    <p:anim calcmode="lin" valueType="num">
                                      <p:cBhvr>
                                        <p:cTn id="56" dur="1000" fill="hold"/>
                                        <p:tgtEl>
                                          <p:spTgt spid="17"/>
                                        </p:tgtEl>
                                        <p:attrNameLst>
                                          <p:attrName>ppt_x</p:attrName>
                                        </p:attrNameLst>
                                      </p:cBhvr>
                                      <p:tavLst>
                                        <p:tav tm="0">
                                          <p:val>
                                            <p:strVal val="#ppt_x"/>
                                          </p:val>
                                        </p:tav>
                                        <p:tav tm="100000">
                                          <p:val>
                                            <p:strVal val="#ppt_x"/>
                                          </p:val>
                                        </p:tav>
                                      </p:tavLst>
                                    </p:anim>
                                    <p:anim calcmode="lin" valueType="num">
                                      <p:cBhvr>
                                        <p:cTn id="57" dur="900" decel="100000" fill="hold"/>
                                        <p:tgtEl>
                                          <p:spTgt spid="17"/>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6 – </a:t>
            </a:r>
            <a:r>
              <a:rPr lang="en-US" altLang="en-US" i="1" smtClean="0"/>
              <a:t>Solution</a:t>
            </a:r>
          </a:p>
        </p:txBody>
      </p:sp>
      <p:sp>
        <p:nvSpPr>
          <p:cNvPr id="24579" name="Rectangle 3"/>
          <p:cNvSpPr>
            <a:spLocks noGrp="1" noChangeArrowheads="1"/>
          </p:cNvSpPr>
          <p:nvPr>
            <p:ph type="body" idx="1"/>
          </p:nvPr>
        </p:nvSpPr>
        <p:spPr/>
        <p:txBody>
          <a:bodyPr/>
          <a:lstStyle/>
          <a:p>
            <a:pPr marL="0" indent="0">
              <a:buFontTx/>
              <a:buNone/>
            </a:pPr>
            <a:endParaRPr lang="en-US" altLang="en-US" smtClean="0"/>
          </a:p>
          <a:p>
            <a:pPr marL="0" indent="0">
              <a:buFontTx/>
              <a:buNone/>
            </a:pPr>
            <a:endParaRPr lang="en-US" altLang="en-US" smtClean="0"/>
          </a:p>
          <a:p>
            <a:pPr marL="0" indent="0">
              <a:buFontTx/>
              <a:buNone/>
            </a:pPr>
            <a:endParaRPr lang="en-US" altLang="en-US" smtClean="0"/>
          </a:p>
          <a:p>
            <a:pPr marL="0" indent="0">
              <a:buFontTx/>
              <a:buNone/>
            </a:pPr>
            <a:endParaRPr lang="en-US" altLang="en-US" smtClean="0"/>
          </a:p>
          <a:p>
            <a:pPr marL="0" indent="0">
              <a:buFontTx/>
              <a:buNone/>
            </a:pPr>
            <a:endParaRPr lang="en-US" altLang="en-US" smtClean="0"/>
          </a:p>
          <a:p>
            <a:pPr marL="0" indent="0">
              <a:buFontTx/>
              <a:buNone/>
            </a:pPr>
            <a:r>
              <a:rPr lang="en-US" altLang="en-US" smtClean="0"/>
              <a:t>The solution,    , checks when replacing </a:t>
            </a:r>
            <a:r>
              <a:rPr lang="en-US" altLang="en-US" i="1" smtClean="0">
                <a:solidFill>
                  <a:srgbClr val="0070C0"/>
                </a:solidFill>
              </a:rPr>
              <a:t>x</a:t>
            </a:r>
            <a:r>
              <a:rPr lang="en-US" altLang="en-US" smtClean="0"/>
              <a:t> in the original equation.</a:t>
            </a:r>
          </a:p>
        </p:txBody>
      </p:sp>
      <p:sp>
        <p:nvSpPr>
          <p:cNvPr id="19460"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Font typeface="Arial" charset="0"/>
              <a:buChar char="–"/>
              <a:defRPr sz="2400">
                <a:solidFill>
                  <a:srgbClr val="0073AE"/>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rgbClr val="0073AE"/>
                </a:solidFill>
                <a:latin typeface="Arial" charset="0"/>
              </a:defRPr>
            </a:lvl5pPr>
            <a:lvl6pPr marL="2514600" indent="-228600" eaLnBrk="0" fontAlgn="base" hangingPunct="0">
              <a:spcBef>
                <a:spcPct val="20000"/>
              </a:spcBef>
              <a:spcAft>
                <a:spcPct val="0"/>
              </a:spcAft>
              <a:buFont typeface="Arial" charset="0"/>
              <a:buChar char="–"/>
              <a:defRPr sz="2000">
                <a:solidFill>
                  <a:srgbClr val="0073AE"/>
                </a:solidFill>
                <a:latin typeface="Arial" charset="0"/>
              </a:defRPr>
            </a:lvl6pPr>
            <a:lvl7pPr marL="2971800" indent="-228600" eaLnBrk="0" fontAlgn="base" hangingPunct="0">
              <a:spcBef>
                <a:spcPct val="20000"/>
              </a:spcBef>
              <a:spcAft>
                <a:spcPct val="0"/>
              </a:spcAft>
              <a:buFont typeface="Arial" charset="0"/>
              <a:buChar char="–"/>
              <a:defRPr sz="2000">
                <a:solidFill>
                  <a:srgbClr val="0073AE"/>
                </a:solidFill>
                <a:latin typeface="Arial" charset="0"/>
              </a:defRPr>
            </a:lvl7pPr>
            <a:lvl8pPr marL="3429000" indent="-228600" eaLnBrk="0" fontAlgn="base" hangingPunct="0">
              <a:spcBef>
                <a:spcPct val="20000"/>
              </a:spcBef>
              <a:spcAft>
                <a:spcPct val="0"/>
              </a:spcAft>
              <a:buFont typeface="Arial" charset="0"/>
              <a:buChar char="–"/>
              <a:defRPr sz="2000">
                <a:solidFill>
                  <a:srgbClr val="0073AE"/>
                </a:solidFill>
                <a:latin typeface="Arial" charset="0"/>
              </a:defRPr>
            </a:lvl8pPr>
            <a:lvl9pPr marL="3886200" indent="-228600" eaLnBrk="0" fontAlgn="base" hangingPunct="0">
              <a:spcBef>
                <a:spcPct val="20000"/>
              </a:spcBef>
              <a:spcAft>
                <a:spcPct val="0"/>
              </a:spcAft>
              <a:buFont typeface="Arial" charset="0"/>
              <a:buChar char="–"/>
              <a:defRPr sz="2000">
                <a:solidFill>
                  <a:srgbClr val="0073AE"/>
                </a:solidFill>
                <a:latin typeface="Arial" charset="0"/>
              </a:defRPr>
            </a:lvl9pPr>
          </a:lstStyle>
          <a:p>
            <a:pPr eaLnBrk="1" hangingPunct="1">
              <a:spcBef>
                <a:spcPct val="0"/>
              </a:spcBef>
              <a:buFontTx/>
              <a:buNone/>
            </a:pPr>
            <a:r>
              <a:rPr lang="en-US" altLang="en-US" sz="1800">
                <a:solidFill>
                  <a:schemeClr val="bg1"/>
                </a:solidFill>
              </a:rPr>
              <a:t>cont’d</a:t>
            </a:r>
          </a:p>
        </p:txBody>
      </p:sp>
      <p:pic>
        <p:nvPicPr>
          <p:cNvPr id="1946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63950" t="59293" b="22920"/>
          <a:stretch>
            <a:fillRect/>
          </a:stretch>
        </p:blipFill>
        <p:spPr bwMode="auto">
          <a:xfrm>
            <a:off x="6400800" y="1641475"/>
            <a:ext cx="1838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2"/>
          <p:cNvPicPr>
            <a:picLocks noChangeAspect="1" noChangeArrowheads="1"/>
          </p:cNvPicPr>
          <p:nvPr/>
        </p:nvPicPr>
        <p:blipFill>
          <a:blip r:embed="rId2">
            <a:extLst>
              <a:ext uri="{28A0092B-C50C-407E-A947-70E740481C1C}">
                <a14:useLocalDpi xmlns:a14="http://schemas.microsoft.com/office/drawing/2010/main" val="0"/>
              </a:ext>
            </a:extLst>
          </a:blip>
          <a:srcRect l="31393" t="62257" r="55817" b="21602"/>
          <a:stretch>
            <a:fillRect/>
          </a:stretch>
        </p:blipFill>
        <p:spPr bwMode="auto">
          <a:xfrm>
            <a:off x="3352800" y="1600200"/>
            <a:ext cx="838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l="30231" t="83009" r="58144"/>
          <a:stretch>
            <a:fillRect/>
          </a:stretch>
        </p:blipFill>
        <p:spPr bwMode="auto">
          <a:xfrm>
            <a:off x="3276600" y="2562225"/>
            <a:ext cx="7620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63950" t="85974"/>
          <a:stretch>
            <a:fillRect/>
          </a:stretch>
        </p:blipFill>
        <p:spPr bwMode="auto">
          <a:xfrm>
            <a:off x="6400800" y="2667000"/>
            <a:ext cx="18383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l="38370" t="83009" r="58144"/>
          <a:stretch>
            <a:fillRect/>
          </a:stretch>
        </p:blipFill>
        <p:spPr bwMode="auto">
          <a:xfrm>
            <a:off x="2341563" y="3632200"/>
            <a:ext cx="228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900" decel="100000" fill="hold"/>
                                        <p:tgtEl>
                                          <p:spTgt spid="1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900" decel="100000" fill="hold"/>
                                        <p:tgtEl>
                                          <p:spTgt spid="14"/>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24579">
                                            <p:txEl>
                                              <p:pRg st="5" end="5"/>
                                            </p:txEl>
                                          </p:spTgt>
                                        </p:tgtEl>
                                        <p:attrNameLst>
                                          <p:attrName>style.visibility</p:attrName>
                                        </p:attrNameLst>
                                      </p:cBhvr>
                                      <p:to>
                                        <p:strVal val="visible"/>
                                      </p:to>
                                    </p:set>
                                    <p:animEffect transition="in" filter="fade">
                                      <p:cBhvr>
                                        <p:cTn id="19" dur="1000"/>
                                        <p:tgtEl>
                                          <p:spTgt spid="24579">
                                            <p:txEl>
                                              <p:pRg st="5" end="5"/>
                                            </p:txEl>
                                          </p:spTgt>
                                        </p:tgtEl>
                                      </p:cBhvr>
                                    </p:animEffect>
                                    <p:anim calcmode="lin" valueType="num">
                                      <p:cBhvr>
                                        <p:cTn id="20" dur="10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24579">
                                            <p:txEl>
                                              <p:pRg st="5" end="5"/>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24579">
                                            <p:txEl>
                                              <p:pRg st="5" end="5"/>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1000"/>
                                        <p:tgtEl>
                                          <p:spTgt spid="15"/>
                                        </p:tgtEl>
                                      </p:cBhvr>
                                    </p:animEffect>
                                    <p:anim calcmode="lin" valueType="num">
                                      <p:cBhvr>
                                        <p:cTn id="26" dur="1000" fill="hold"/>
                                        <p:tgtEl>
                                          <p:spTgt spid="15"/>
                                        </p:tgtEl>
                                        <p:attrNameLst>
                                          <p:attrName>ppt_x</p:attrName>
                                        </p:attrNameLst>
                                      </p:cBhvr>
                                      <p:tavLst>
                                        <p:tav tm="0">
                                          <p:val>
                                            <p:strVal val="#ppt_x"/>
                                          </p:val>
                                        </p:tav>
                                        <p:tav tm="100000">
                                          <p:val>
                                            <p:strVal val="#ppt_x"/>
                                          </p:val>
                                        </p:tav>
                                      </p:tavLst>
                                    </p:anim>
                                    <p:anim calcmode="lin" valueType="num">
                                      <p:cBhvr>
                                        <p:cTn id="27" dur="900" decel="100000" fill="hold"/>
                                        <p:tgtEl>
                                          <p:spTgt spid="1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17500" y="38100"/>
            <a:ext cx="8229600" cy="1143000"/>
          </a:xfrm>
        </p:spPr>
        <p:txBody>
          <a:bodyPr/>
          <a:lstStyle/>
          <a:p>
            <a:pPr eaLnBrk="1" hangingPunct="1"/>
            <a:r>
              <a:rPr lang="en-US" altLang="en-US" dirty="0" smtClean="0"/>
              <a:t>Example </a:t>
            </a:r>
            <a:r>
              <a:rPr lang="en-US" altLang="en-US" dirty="0" smtClean="0"/>
              <a:t>7</a:t>
            </a:r>
            <a:endParaRPr lang="en-US" altLang="en-US" i="1" dirty="0" smtClean="0"/>
          </a:p>
        </p:txBody>
      </p:sp>
      <mc:AlternateContent xmlns:mc="http://schemas.openxmlformats.org/markup-compatibility/2006">
        <mc:Choice xmlns:a14="http://schemas.microsoft.com/office/drawing/2010/main" Requires="a14">
          <p:sp>
            <p:nvSpPr>
              <p:cNvPr id="125955" name="Rectangle 3"/>
              <p:cNvSpPr>
                <a:spLocks noGrp="1" noChangeArrowheads="1"/>
              </p:cNvSpPr>
              <p:nvPr>
                <p:ph type="body" idx="1"/>
              </p:nvPr>
            </p:nvSpPr>
            <p:spPr/>
            <p:txBody>
              <a:bodyPr/>
              <a:lstStyle/>
              <a:p>
                <a:pPr marL="0" indent="0" eaLnBrk="1" hangingPunct="1">
                  <a:buFontTx/>
                  <a:buNone/>
                  <a:tabLst>
                    <a:tab pos="457200" algn="l"/>
                    <a:tab pos="1371600" algn="l"/>
                    <a:tab pos="1547813" algn="l"/>
                  </a:tabLst>
                </a:pPr>
                <a:r>
                  <a:rPr lang="en-US" altLang="en-US" dirty="0" smtClean="0"/>
                  <a:t>Solve   </a:t>
                </a:r>
                <a14:m>
                  <m:oMath xmlns:m="http://schemas.openxmlformats.org/officeDocument/2006/math">
                    <m:f>
                      <m:fPr>
                        <m:ctrlPr>
                          <a:rPr lang="en-US" altLang="en-US" i="1" smtClean="0">
                            <a:latin typeface="Cambria Math"/>
                          </a:rPr>
                        </m:ctrlPr>
                      </m:fPr>
                      <m:num>
                        <m:r>
                          <a:rPr lang="en-US" altLang="en-US" b="0" i="1" smtClean="0">
                            <a:latin typeface="Cambria Math"/>
                          </a:rPr>
                          <m:t>1</m:t>
                        </m:r>
                      </m:num>
                      <m:den>
                        <m:r>
                          <a:rPr lang="en-US" altLang="en-US" b="0" i="1" smtClean="0">
                            <a:latin typeface="Cambria Math"/>
                          </a:rPr>
                          <m:t>2</m:t>
                        </m:r>
                      </m:den>
                    </m:f>
                    <m:d>
                      <m:dPr>
                        <m:ctrlPr>
                          <a:rPr lang="en-US" altLang="en-US" b="0" i="1" smtClean="0">
                            <a:latin typeface="Cambria Math"/>
                          </a:rPr>
                        </m:ctrlPr>
                      </m:dPr>
                      <m:e>
                        <m:r>
                          <a:rPr lang="en-US" altLang="en-US" b="0" i="1" smtClean="0">
                            <a:latin typeface="Cambria Math"/>
                          </a:rPr>
                          <m:t>𝑥</m:t>
                        </m:r>
                        <m:r>
                          <a:rPr lang="en-US" altLang="en-US" b="0" i="1" smtClean="0">
                            <a:latin typeface="Cambria Math"/>
                          </a:rPr>
                          <m:t>−6</m:t>
                        </m:r>
                      </m:e>
                    </m:d>
                    <m:r>
                      <a:rPr lang="en-US" altLang="en-US" b="0" i="1" smtClean="0">
                        <a:latin typeface="Cambria Math"/>
                      </a:rPr>
                      <m:t>=</m:t>
                    </m:r>
                    <m:f>
                      <m:fPr>
                        <m:ctrlPr>
                          <a:rPr lang="en-US" altLang="en-US" b="0" i="1" smtClean="0">
                            <a:latin typeface="Cambria Math"/>
                          </a:rPr>
                        </m:ctrlPr>
                      </m:fPr>
                      <m:num>
                        <m:r>
                          <a:rPr lang="en-US" altLang="en-US" b="0" i="1" smtClean="0">
                            <a:latin typeface="Cambria Math"/>
                          </a:rPr>
                          <m:t>1</m:t>
                        </m:r>
                      </m:num>
                      <m:den>
                        <m:r>
                          <a:rPr lang="en-US" altLang="en-US" b="0" i="1" smtClean="0">
                            <a:latin typeface="Cambria Math"/>
                          </a:rPr>
                          <m:t>3</m:t>
                        </m:r>
                      </m:den>
                    </m:f>
                    <m:r>
                      <a:rPr lang="en-US" altLang="en-US" b="0" i="1" smtClean="0">
                        <a:latin typeface="Cambria Math"/>
                      </a:rPr>
                      <m:t>(</m:t>
                    </m:r>
                    <m:r>
                      <a:rPr lang="en-US" altLang="en-US" b="0" i="1" smtClean="0">
                        <a:latin typeface="Cambria Math"/>
                      </a:rPr>
                      <m:t>𝑥</m:t>
                    </m:r>
                    <m:r>
                      <a:rPr lang="en-US" altLang="en-US" b="0" i="1" smtClean="0">
                        <a:latin typeface="Cambria Math"/>
                      </a:rPr>
                      <m:t>−4)</m:t>
                    </m:r>
                  </m:oMath>
                </a14:m>
                <a:endParaRPr lang="en-US" altLang="en-US" dirty="0" smtClean="0"/>
              </a:p>
              <a:p>
                <a:pPr marL="0" indent="0" eaLnBrk="1" hangingPunct="1">
                  <a:buFontTx/>
                  <a:buNone/>
                  <a:tabLst>
                    <a:tab pos="457200" algn="l"/>
                    <a:tab pos="1371600" algn="l"/>
                    <a:tab pos="1547813" algn="l"/>
                  </a:tabLst>
                </a:pPr>
                <a:endParaRPr lang="en-US" altLang="en-US" dirty="0" smtClean="0">
                  <a:solidFill>
                    <a:srgbClr val="C4152D"/>
                  </a:solidFill>
                </a:endParaRPr>
              </a:p>
              <a:p>
                <a:pPr marL="0" indent="0" eaLnBrk="1" hangingPunct="1">
                  <a:buFontTx/>
                  <a:buNone/>
                  <a:tabLst>
                    <a:tab pos="457200" algn="l"/>
                    <a:tab pos="1371600" algn="l"/>
                    <a:tab pos="1547813" algn="l"/>
                  </a:tabLst>
                </a:pPr>
                <a:r>
                  <a:rPr lang="en-US" altLang="en-US" dirty="0" smtClean="0">
                    <a:solidFill>
                      <a:srgbClr val="C4152D"/>
                    </a:solidFill>
                  </a:rPr>
                  <a:t>Solution</a:t>
                </a:r>
                <a:r>
                  <a:rPr lang="en-US" altLang="en-US" dirty="0" smtClean="0">
                    <a:solidFill>
                      <a:srgbClr val="C4152D"/>
                    </a:solidFill>
                  </a:rPr>
                  <a:t>:</a:t>
                </a:r>
                <a:endParaRPr lang="en-US" altLang="en-US" sz="1600" dirty="0" smtClean="0"/>
              </a:p>
              <a:p>
                <a:pPr marL="0" indent="0">
                  <a:buFontTx/>
                  <a:buNone/>
                  <a:tabLst>
                    <a:tab pos="457200" algn="l"/>
                    <a:tab pos="1371600" algn="l"/>
                    <a:tab pos="1547813" algn="l"/>
                  </a:tabLst>
                </a:pPr>
                <a:r>
                  <a:rPr lang="en-US" altLang="en-US" dirty="0" smtClean="0"/>
                  <a:t> </a:t>
                </a:r>
                <a:r>
                  <a:rPr lang="en-US" altLang="en-US" dirty="0" smtClean="0"/>
                  <a:t>We need to find a common denominator first, which is 6 in this case.</a:t>
                </a:r>
              </a:p>
              <a:p>
                <a:pPr marL="0" indent="0">
                  <a:buFontTx/>
                  <a:buNone/>
                  <a:tabLst>
                    <a:tab pos="457200" algn="l"/>
                    <a:tab pos="1371600" algn="l"/>
                    <a:tab pos="1547813" algn="l"/>
                  </a:tabLst>
                </a:pPr>
                <a:r>
                  <a:rPr lang="en-US" altLang="en-US" dirty="0" smtClean="0"/>
                  <a:t>We then multiply both sides of the equation by this common denominator to get rid of the fractions.</a:t>
                </a:r>
                <a:br>
                  <a:rPr lang="en-US" altLang="en-US" dirty="0" smtClean="0"/>
                </a:br>
                <a:r>
                  <a:rPr lang="en-US" altLang="en-US" sz="800" dirty="0" smtClean="0"/>
                  <a:t>    </a:t>
                </a:r>
                <a:r>
                  <a:rPr lang="en-US" altLang="en-US" dirty="0" smtClean="0"/>
                  <a:t/>
                </a:r>
                <a:br>
                  <a:rPr lang="en-US" altLang="en-US" dirty="0" smtClean="0"/>
                </a:br>
                <a:r>
                  <a:rPr lang="en-US" altLang="en-US" dirty="0" smtClean="0"/>
                  <a:t>                 </a:t>
                </a:r>
                <a14:m>
                  <m:oMath xmlns:m="http://schemas.openxmlformats.org/officeDocument/2006/math">
                    <m:r>
                      <a:rPr lang="en-US" altLang="en-US" b="0" i="1" smtClean="0">
                        <a:solidFill>
                          <a:srgbClr val="FF0000"/>
                        </a:solidFill>
                        <a:latin typeface="Cambria Math"/>
                      </a:rPr>
                      <m:t>6</m:t>
                    </m:r>
                    <m:r>
                      <a:rPr lang="en-US" altLang="en-US" b="0" i="1" smtClean="0">
                        <a:latin typeface="Cambria Math"/>
                        <a:ea typeface="Cambria Math"/>
                      </a:rPr>
                      <m:t>∙</m:t>
                    </m:r>
                    <m:f>
                      <m:fPr>
                        <m:ctrlPr>
                          <a:rPr lang="en-US" altLang="en-US" b="0" i="1" smtClean="0">
                            <a:latin typeface="Cambria Math"/>
                            <a:ea typeface="Cambria Math"/>
                          </a:rPr>
                        </m:ctrlPr>
                      </m:fPr>
                      <m:num>
                        <m:r>
                          <a:rPr lang="en-US" altLang="en-US" b="0" i="1" smtClean="0">
                            <a:latin typeface="Cambria Math"/>
                            <a:ea typeface="Cambria Math"/>
                          </a:rPr>
                          <m:t>1</m:t>
                        </m:r>
                      </m:num>
                      <m:den>
                        <m:r>
                          <a:rPr lang="en-US" altLang="en-US" b="0" i="1" smtClean="0">
                            <a:latin typeface="Cambria Math"/>
                            <a:ea typeface="Cambria Math"/>
                          </a:rPr>
                          <m:t>2</m:t>
                        </m:r>
                      </m:den>
                    </m:f>
                    <m:d>
                      <m:dPr>
                        <m:ctrlPr>
                          <a:rPr lang="en-US" altLang="en-US" b="0" i="1" smtClean="0">
                            <a:latin typeface="Cambria Math"/>
                            <a:ea typeface="Cambria Math"/>
                          </a:rPr>
                        </m:ctrlPr>
                      </m:dPr>
                      <m:e>
                        <m:r>
                          <a:rPr lang="en-US" altLang="en-US" b="0" i="1" smtClean="0">
                            <a:latin typeface="Cambria Math"/>
                            <a:ea typeface="Cambria Math"/>
                          </a:rPr>
                          <m:t>𝑥</m:t>
                        </m:r>
                        <m:r>
                          <a:rPr lang="en-US" altLang="en-US" b="0" i="1" smtClean="0">
                            <a:latin typeface="Cambria Math"/>
                            <a:ea typeface="Cambria Math"/>
                          </a:rPr>
                          <m:t>−6</m:t>
                        </m:r>
                      </m:e>
                    </m:d>
                    <m:r>
                      <a:rPr lang="en-US" altLang="en-US" b="0" i="1" smtClean="0">
                        <a:latin typeface="Cambria Math"/>
                        <a:ea typeface="Cambria Math"/>
                      </a:rPr>
                      <m:t>=</m:t>
                    </m:r>
                    <m:r>
                      <a:rPr lang="en-US" altLang="en-US" b="0" i="1" smtClean="0">
                        <a:solidFill>
                          <a:srgbClr val="FF0000"/>
                        </a:solidFill>
                        <a:latin typeface="Cambria Math"/>
                        <a:ea typeface="Cambria Math"/>
                      </a:rPr>
                      <m:t>6</m:t>
                    </m:r>
                    <m:r>
                      <a:rPr lang="en-US" altLang="en-US" b="0" i="1" smtClean="0">
                        <a:latin typeface="Cambria Math"/>
                        <a:ea typeface="Cambria Math"/>
                      </a:rPr>
                      <m:t>∙</m:t>
                    </m:r>
                    <m:f>
                      <m:fPr>
                        <m:ctrlPr>
                          <a:rPr lang="en-US" altLang="en-US" b="0" i="1" smtClean="0">
                            <a:latin typeface="Cambria Math"/>
                            <a:ea typeface="Cambria Math"/>
                          </a:rPr>
                        </m:ctrlPr>
                      </m:fPr>
                      <m:num>
                        <m:r>
                          <a:rPr lang="en-US" altLang="en-US" b="0" i="1" smtClean="0">
                            <a:latin typeface="Cambria Math"/>
                            <a:ea typeface="Cambria Math"/>
                          </a:rPr>
                          <m:t>1</m:t>
                        </m:r>
                      </m:num>
                      <m:den>
                        <m:r>
                          <a:rPr lang="en-US" altLang="en-US" b="0" i="1" smtClean="0">
                            <a:latin typeface="Cambria Math"/>
                            <a:ea typeface="Cambria Math"/>
                          </a:rPr>
                          <m:t>3</m:t>
                        </m:r>
                      </m:den>
                    </m:f>
                    <m:r>
                      <a:rPr lang="en-US" altLang="en-US" b="0" i="1" smtClean="0">
                        <a:latin typeface="Cambria Math"/>
                        <a:ea typeface="Cambria Math"/>
                      </a:rPr>
                      <m:t>(</m:t>
                    </m:r>
                    <m:r>
                      <a:rPr lang="en-US" altLang="en-US" b="0" i="1" smtClean="0">
                        <a:latin typeface="Cambria Math"/>
                        <a:ea typeface="Cambria Math"/>
                      </a:rPr>
                      <m:t>𝑥</m:t>
                    </m:r>
                    <m:r>
                      <a:rPr lang="en-US" altLang="en-US" b="0" i="1" smtClean="0">
                        <a:latin typeface="Cambria Math"/>
                        <a:ea typeface="Cambria Math"/>
                      </a:rPr>
                      <m:t>−4)</m:t>
                    </m:r>
                  </m:oMath>
                </a14:m>
                <a:endParaRPr lang="en-US" altLang="en-US" dirty="0" smtClean="0"/>
              </a:p>
              <a:p>
                <a:pPr marL="0" indent="0">
                  <a:buFontTx/>
                  <a:buNone/>
                  <a:tabLst>
                    <a:tab pos="457200" algn="l"/>
                    <a:tab pos="1371600" algn="l"/>
                    <a:tab pos="1547813" algn="l"/>
                  </a:tabLst>
                </a:pPr>
                <a:r>
                  <a:rPr lang="en-US" altLang="en-US" sz="800" dirty="0" smtClean="0"/>
                  <a:t>     </a:t>
                </a:r>
                <a:endParaRPr lang="en-US" altLang="en-US" sz="800" dirty="0"/>
              </a:p>
              <a:p>
                <a:pPr marL="0" indent="0">
                  <a:buFontTx/>
                  <a:buNone/>
                  <a:tabLst>
                    <a:tab pos="457200" algn="l"/>
                    <a:tab pos="1371600" algn="l"/>
                    <a:tab pos="1547813" algn="l"/>
                  </a:tabLst>
                </a:pPr>
                <a:r>
                  <a:rPr lang="en-US" altLang="en-US" dirty="0" smtClean="0"/>
                  <a:t>                      </a:t>
                </a:r>
                <a14:m>
                  <m:oMath xmlns:m="http://schemas.openxmlformats.org/officeDocument/2006/math">
                    <m:r>
                      <a:rPr lang="en-US" altLang="en-US" b="0" i="1" smtClean="0">
                        <a:latin typeface="Cambria Math"/>
                      </a:rPr>
                      <m:t>3</m:t>
                    </m:r>
                    <m:d>
                      <m:dPr>
                        <m:ctrlPr>
                          <a:rPr lang="en-US" altLang="en-US" b="0" i="1" smtClean="0">
                            <a:latin typeface="Cambria Math"/>
                          </a:rPr>
                        </m:ctrlPr>
                      </m:dPr>
                      <m:e>
                        <m:r>
                          <a:rPr lang="en-US" altLang="en-US" b="0" i="1" smtClean="0">
                            <a:latin typeface="Cambria Math"/>
                          </a:rPr>
                          <m:t>𝑥</m:t>
                        </m:r>
                        <m:r>
                          <a:rPr lang="en-US" altLang="en-US" b="0" i="1" smtClean="0">
                            <a:latin typeface="Cambria Math"/>
                          </a:rPr>
                          <m:t>−6</m:t>
                        </m:r>
                      </m:e>
                    </m:d>
                    <m:r>
                      <a:rPr lang="en-US" altLang="en-US" b="0" i="1" smtClean="0">
                        <a:latin typeface="Cambria Math"/>
                      </a:rPr>
                      <m:t>=2(</m:t>
                    </m:r>
                    <m:r>
                      <a:rPr lang="en-US" altLang="en-US" b="0" i="1" smtClean="0">
                        <a:latin typeface="Cambria Math"/>
                      </a:rPr>
                      <m:t>𝑥</m:t>
                    </m:r>
                    <m:r>
                      <a:rPr lang="en-US" altLang="en-US" b="0" i="1" smtClean="0">
                        <a:latin typeface="Cambria Math"/>
                      </a:rPr>
                      <m:t>−4)</m:t>
                    </m:r>
                  </m:oMath>
                </a14:m>
                <a:endParaRPr lang="en-US" altLang="en-US" dirty="0" smtClean="0"/>
              </a:p>
              <a:p>
                <a:pPr marL="0" indent="0">
                  <a:buFontTx/>
                  <a:buNone/>
                  <a:tabLst>
                    <a:tab pos="457200" algn="l"/>
                    <a:tab pos="1371600" algn="l"/>
                    <a:tab pos="1547813" algn="l"/>
                  </a:tabLst>
                </a:pPr>
                <a:r>
                  <a:rPr lang="en-US" altLang="en-US" sz="800" dirty="0" smtClean="0"/>
                  <a:t>    </a:t>
                </a:r>
                <a:endParaRPr lang="en-US" altLang="en-US" sz="800" dirty="0"/>
              </a:p>
              <a:p>
                <a:pPr marL="0" indent="0">
                  <a:buFontTx/>
                  <a:buNone/>
                  <a:tabLst>
                    <a:tab pos="457200" algn="l"/>
                    <a:tab pos="1371600" algn="l"/>
                    <a:tab pos="1547813" algn="l"/>
                  </a:tabLst>
                </a:pPr>
                <a:r>
                  <a:rPr lang="en-US" altLang="en-US" dirty="0" smtClean="0"/>
                  <a:t>                        </a:t>
                </a:r>
                <a14:m>
                  <m:oMath xmlns:m="http://schemas.openxmlformats.org/officeDocument/2006/math">
                    <m:r>
                      <a:rPr lang="en-US" altLang="en-US" b="0" i="1" smtClean="0">
                        <a:latin typeface="Cambria Math"/>
                      </a:rPr>
                      <m:t>3</m:t>
                    </m:r>
                    <m:r>
                      <a:rPr lang="en-US" altLang="en-US" b="0" i="1" smtClean="0">
                        <a:latin typeface="Cambria Math"/>
                      </a:rPr>
                      <m:t>𝑥</m:t>
                    </m:r>
                    <m:r>
                      <a:rPr lang="en-US" altLang="en-US" b="0" i="1" smtClean="0">
                        <a:latin typeface="Cambria Math"/>
                      </a:rPr>
                      <m:t>−18=2</m:t>
                    </m:r>
                    <m:r>
                      <a:rPr lang="en-US" altLang="en-US" b="0" i="1" smtClean="0">
                        <a:latin typeface="Cambria Math"/>
                      </a:rPr>
                      <m:t>𝑥</m:t>
                    </m:r>
                    <m:r>
                      <a:rPr lang="en-US" altLang="en-US" b="0" i="1" smtClean="0">
                        <a:latin typeface="Cambria Math"/>
                      </a:rPr>
                      <m:t>−8</m:t>
                    </m:r>
                  </m:oMath>
                </a14:m>
                <a:endParaRPr lang="en-US" altLang="en-US" dirty="0" smtClean="0"/>
              </a:p>
            </p:txBody>
          </p:sp>
        </mc:Choice>
        <mc:Fallback>
          <p:sp>
            <p:nvSpPr>
              <p:cNvPr id="125955" name="Rectangle 3"/>
              <p:cNvSpPr>
                <a:spLocks noGrp="1" noRot="1" noChangeAspect="1" noMove="1" noResize="1" noEditPoints="1" noAdjustHandles="1" noChangeArrowheads="1" noChangeShapeType="1" noTextEdit="1"/>
              </p:cNvSpPr>
              <p:nvPr>
                <p:ph type="body" idx="1"/>
              </p:nvPr>
            </p:nvSpPr>
            <p:spPr>
              <a:blipFill rotWithShape="1">
                <a:blip r:embed="rId2"/>
                <a:stretch>
                  <a:fillRect l="-1111" r="-519"/>
                </a:stretch>
              </a:blipFill>
            </p:spPr>
            <p:txBody>
              <a:bodyPr/>
              <a:lstStyle/>
              <a:p>
                <a:r>
                  <a:rPr lang="en-US">
                    <a:noFill/>
                  </a:rPr>
                  <a:t> </a:t>
                </a:r>
              </a:p>
            </p:txBody>
          </p:sp>
        </mc:Fallback>
      </mc:AlternateContent>
    </p:spTree>
    <p:extLst>
      <p:ext uri="{BB962C8B-B14F-4D97-AF65-F5344CB8AC3E}">
        <p14:creationId xmlns:p14="http://schemas.microsoft.com/office/powerpoint/2010/main" val="209318502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17500" y="38100"/>
            <a:ext cx="8229600" cy="1143000"/>
          </a:xfrm>
        </p:spPr>
        <p:txBody>
          <a:bodyPr/>
          <a:lstStyle/>
          <a:p>
            <a:pPr eaLnBrk="1" hangingPunct="1"/>
            <a:r>
              <a:rPr lang="en-US" altLang="en-US" dirty="0" smtClean="0"/>
              <a:t>Example </a:t>
            </a:r>
            <a:r>
              <a:rPr lang="en-US" altLang="en-US" dirty="0" smtClean="0"/>
              <a:t>7 </a:t>
            </a:r>
            <a:r>
              <a:rPr lang="en-US" altLang="en-US" dirty="0" smtClean="0"/>
              <a:t>– </a:t>
            </a:r>
            <a:r>
              <a:rPr lang="en-US" altLang="en-US" i="1" dirty="0" smtClean="0"/>
              <a:t>Solution</a:t>
            </a:r>
          </a:p>
        </p:txBody>
      </p:sp>
      <mc:AlternateContent xmlns:mc="http://schemas.openxmlformats.org/markup-compatibility/2006">
        <mc:Choice xmlns:a14="http://schemas.microsoft.com/office/drawing/2010/main" Requires="a14">
          <p:sp>
            <p:nvSpPr>
              <p:cNvPr id="24579" name="Rectangle 3"/>
              <p:cNvSpPr>
                <a:spLocks noGrp="1" noChangeArrowheads="1"/>
              </p:cNvSpPr>
              <p:nvPr>
                <p:ph type="body" idx="1"/>
              </p:nvPr>
            </p:nvSpPr>
            <p:spPr/>
            <p:txBody>
              <a:bodyPr/>
              <a:lstStyle/>
              <a:p>
                <a:pPr marL="0" indent="0">
                  <a:buFontTx/>
                  <a:buNone/>
                  <a:tabLst>
                    <a:tab pos="457200" algn="l"/>
                    <a:tab pos="1371600" algn="l"/>
                    <a:tab pos="1547813" algn="l"/>
                  </a:tabLst>
                </a:pPr>
                <a14:m>
                  <m:oMath xmlns:m="http://schemas.openxmlformats.org/officeDocument/2006/math">
                    <m:r>
                      <a:rPr lang="en-US" altLang="en-US" b="0" i="1" smtClean="0">
                        <a:latin typeface="Cambria Math"/>
                      </a:rPr>
                      <m:t>                                    3</m:t>
                    </m:r>
                    <m:r>
                      <a:rPr lang="en-US" altLang="en-US" b="0" i="1" smtClean="0">
                        <a:latin typeface="Cambria Math"/>
                      </a:rPr>
                      <m:t>𝑥</m:t>
                    </m:r>
                    <m:r>
                      <a:rPr lang="en-US" altLang="en-US" b="0" i="1" smtClean="0">
                        <a:latin typeface="Cambria Math"/>
                      </a:rPr>
                      <m:t>−18=2</m:t>
                    </m:r>
                    <m:r>
                      <a:rPr lang="en-US" altLang="en-US" b="0" i="1" smtClean="0">
                        <a:latin typeface="Cambria Math"/>
                      </a:rPr>
                      <m:t>𝑥</m:t>
                    </m:r>
                    <m:r>
                      <a:rPr lang="en-US" altLang="en-US" b="0" i="1" smtClean="0">
                        <a:latin typeface="Cambria Math"/>
                      </a:rPr>
                      <m:t>−8</m:t>
                    </m:r>
                  </m:oMath>
                </a14:m>
                <a:r>
                  <a:rPr lang="en-US" altLang="en-US" dirty="0" smtClean="0"/>
                  <a:t> </a:t>
                </a:r>
                <a:br>
                  <a:rPr lang="en-US" altLang="en-US" dirty="0" smtClean="0"/>
                </a:br>
                <a:r>
                  <a:rPr lang="en-US" altLang="en-US" dirty="0" smtClean="0"/>
                  <a:t>                                  </a:t>
                </a:r>
                <a14:m>
                  <m:oMath xmlns:m="http://schemas.openxmlformats.org/officeDocument/2006/math">
                    <m:r>
                      <a:rPr lang="en-US" altLang="en-US" b="0" i="1" smtClean="0">
                        <a:solidFill>
                          <a:srgbClr val="FF0000"/>
                        </a:solidFill>
                        <a:latin typeface="Cambria Math"/>
                      </a:rPr>
                      <m:t>+18          +18</m:t>
                    </m:r>
                  </m:oMath>
                </a14:m>
                <a:r>
                  <a:rPr lang="en-US" altLang="en-US" b="0" i="1" dirty="0" smtClean="0">
                    <a:solidFill>
                      <a:srgbClr val="FF0000"/>
                    </a:solidFill>
                    <a:latin typeface="Cambria Math"/>
                  </a:rPr>
                  <a:t/>
                </a:r>
                <a:br>
                  <a:rPr lang="en-US" altLang="en-US" b="0" i="1" dirty="0" smtClean="0">
                    <a:solidFill>
                      <a:srgbClr val="FF0000"/>
                    </a:solidFill>
                    <a:latin typeface="Cambria Math"/>
                  </a:rPr>
                </a:br>
                <a:r>
                  <a:rPr lang="en-US" altLang="en-US" b="0" i="1" dirty="0" smtClean="0">
                    <a:solidFill>
                      <a:srgbClr val="FF0000"/>
                    </a:solidFill>
                    <a:latin typeface="Cambria Math"/>
                  </a:rPr>
                  <a:t/>
                </a:r>
                <a:br>
                  <a:rPr lang="en-US" altLang="en-US" b="0" i="1" dirty="0" smtClean="0">
                    <a:solidFill>
                      <a:srgbClr val="FF0000"/>
                    </a:solidFill>
                    <a:latin typeface="Cambria Math"/>
                  </a:rPr>
                </a:br>
                <a:r>
                  <a:rPr lang="en-US" altLang="en-US" b="0" i="1" dirty="0" smtClean="0">
                    <a:solidFill>
                      <a:srgbClr val="FF0000"/>
                    </a:solidFill>
                    <a:latin typeface="Cambria Math"/>
                  </a:rPr>
                  <a:t>                                               </a:t>
                </a:r>
                <a14:m>
                  <m:oMath xmlns:m="http://schemas.openxmlformats.org/officeDocument/2006/math">
                    <m:r>
                      <a:rPr lang="en-US" altLang="en-US" b="0" i="1" smtClean="0">
                        <a:solidFill>
                          <a:schemeClr val="tx1"/>
                        </a:solidFill>
                        <a:latin typeface="Cambria Math"/>
                      </a:rPr>
                      <m:t>3</m:t>
                    </m:r>
                    <m:r>
                      <a:rPr lang="en-US" altLang="en-US" b="0" i="1" smtClean="0">
                        <a:solidFill>
                          <a:schemeClr val="tx1"/>
                        </a:solidFill>
                        <a:latin typeface="Cambria Math"/>
                      </a:rPr>
                      <m:t>𝑥</m:t>
                    </m:r>
                    <m:r>
                      <a:rPr lang="en-US" altLang="en-US" b="0" i="1" smtClean="0">
                        <a:solidFill>
                          <a:schemeClr val="tx1"/>
                        </a:solidFill>
                        <a:latin typeface="Cambria Math"/>
                      </a:rPr>
                      <m:t>=2</m:t>
                    </m:r>
                    <m:r>
                      <a:rPr lang="en-US" altLang="en-US" b="0" i="1" smtClean="0">
                        <a:solidFill>
                          <a:schemeClr val="tx1"/>
                        </a:solidFill>
                        <a:latin typeface="Cambria Math"/>
                      </a:rPr>
                      <m:t>𝑥</m:t>
                    </m:r>
                    <m:r>
                      <a:rPr lang="en-US" altLang="en-US" b="0" i="1" smtClean="0">
                        <a:solidFill>
                          <a:schemeClr val="tx1"/>
                        </a:solidFill>
                        <a:latin typeface="Cambria Math"/>
                      </a:rPr>
                      <m:t>+10</m:t>
                    </m:r>
                  </m:oMath>
                </a14:m>
                <a:endParaRPr lang="en-US" altLang="en-US" b="0" i="1" dirty="0" smtClean="0">
                  <a:solidFill>
                    <a:schemeClr val="tx1"/>
                  </a:solidFill>
                  <a:latin typeface="Cambria Math"/>
                </a:endParaRPr>
              </a:p>
              <a:p>
                <a:pPr marL="0" indent="0">
                  <a:buFontTx/>
                  <a:buNone/>
                  <a:tabLst>
                    <a:tab pos="457200" algn="l"/>
                    <a:tab pos="1371600" algn="l"/>
                    <a:tab pos="1547813" algn="l"/>
                  </a:tabLst>
                </a:pPr>
                <a:r>
                  <a:rPr lang="en-US" altLang="en-US" sz="800" dirty="0" smtClean="0">
                    <a:solidFill>
                      <a:schemeClr val="tx1"/>
                    </a:solidFill>
                  </a:rPr>
                  <a:t>      </a:t>
                </a:r>
              </a:p>
              <a:p>
                <a:pPr marL="0" indent="0">
                  <a:buFontTx/>
                  <a:buNone/>
                  <a:tabLst>
                    <a:tab pos="457200" algn="l"/>
                    <a:tab pos="1371600" algn="l"/>
                    <a:tab pos="1547813" algn="l"/>
                  </a:tabLst>
                </a:pPr>
                <a:r>
                  <a:rPr lang="en-US" altLang="en-US" dirty="0"/>
                  <a:t> </a:t>
                </a:r>
                <a:r>
                  <a:rPr lang="en-US" altLang="en-US" dirty="0" smtClean="0"/>
                  <a:t>                                  </a:t>
                </a:r>
                <a14:m>
                  <m:oMath xmlns:m="http://schemas.openxmlformats.org/officeDocument/2006/math">
                    <m:r>
                      <a:rPr lang="en-US" altLang="en-US" b="0" i="1" smtClean="0">
                        <a:solidFill>
                          <a:srgbClr val="FF0000"/>
                        </a:solidFill>
                        <a:latin typeface="Cambria Math"/>
                      </a:rPr>
                      <m:t>−2</m:t>
                    </m:r>
                    <m:r>
                      <a:rPr lang="en-US" altLang="en-US" b="0" i="1" smtClean="0">
                        <a:solidFill>
                          <a:srgbClr val="FF0000"/>
                        </a:solidFill>
                        <a:latin typeface="Cambria Math"/>
                      </a:rPr>
                      <m:t>𝑥</m:t>
                    </m:r>
                    <m:r>
                      <a:rPr lang="en-US" altLang="en-US" b="0" i="1" smtClean="0">
                        <a:solidFill>
                          <a:srgbClr val="FF0000"/>
                        </a:solidFill>
                        <a:latin typeface="Cambria Math"/>
                      </a:rPr>
                      <m:t>     −2</m:t>
                    </m:r>
                    <m:r>
                      <a:rPr lang="en-US" altLang="en-US" b="0" i="1" smtClean="0">
                        <a:solidFill>
                          <a:srgbClr val="FF0000"/>
                        </a:solidFill>
                        <a:latin typeface="Cambria Math"/>
                      </a:rPr>
                      <m:t>𝑥</m:t>
                    </m:r>
                  </m:oMath>
                </a14:m>
                <a:r>
                  <a:rPr lang="en-US" altLang="en-US" dirty="0" smtClean="0">
                    <a:solidFill>
                      <a:srgbClr val="FF0000"/>
                    </a:solidFill>
                  </a:rPr>
                  <a:t/>
                </a:r>
                <a:br>
                  <a:rPr lang="en-US" altLang="en-US" dirty="0" smtClean="0">
                    <a:solidFill>
                      <a:srgbClr val="FF0000"/>
                    </a:solidFill>
                  </a:rPr>
                </a:br>
                <a:r>
                  <a:rPr lang="en-US" altLang="en-US" b="0" i="1" dirty="0" smtClean="0">
                    <a:solidFill>
                      <a:schemeClr val="tx1"/>
                    </a:solidFill>
                    <a:latin typeface="Cambria Math"/>
                  </a:rPr>
                  <a:t/>
                </a:r>
                <a:br>
                  <a:rPr lang="en-US" altLang="en-US" b="0" i="1" dirty="0" smtClean="0">
                    <a:solidFill>
                      <a:schemeClr val="tx1"/>
                    </a:solidFill>
                    <a:latin typeface="Cambria Math"/>
                  </a:rPr>
                </a:br>
                <a14:m>
                  <m:oMathPara xmlns:m="http://schemas.openxmlformats.org/officeDocument/2006/math">
                    <m:oMathParaPr>
                      <m:jc m:val="left"/>
                    </m:oMathParaPr>
                    <m:oMath xmlns:m="http://schemas.openxmlformats.org/officeDocument/2006/math">
                      <m:r>
                        <a:rPr lang="en-US" altLang="en-US" b="0" i="1" smtClean="0">
                          <a:solidFill>
                            <a:schemeClr val="tx1"/>
                          </a:solidFill>
                          <a:latin typeface="Cambria Math"/>
                        </a:rPr>
                        <m:t>                                                  </m:t>
                      </m:r>
                      <m:r>
                        <a:rPr lang="en-US" altLang="en-US" b="0" i="1" smtClean="0">
                          <a:solidFill>
                            <a:schemeClr val="tx1"/>
                          </a:solidFill>
                          <a:latin typeface="Cambria Math"/>
                        </a:rPr>
                        <m:t>𝑥</m:t>
                      </m:r>
                      <m:r>
                        <a:rPr lang="en-US" altLang="en-US" b="0" i="1" smtClean="0">
                          <a:solidFill>
                            <a:schemeClr val="tx1"/>
                          </a:solidFill>
                          <a:latin typeface="Cambria Math"/>
                        </a:rPr>
                        <m:t>=10</m:t>
                      </m:r>
                    </m:oMath>
                  </m:oMathPara>
                </a14:m>
                <a:endParaRPr lang="en-US" altLang="en-US" dirty="0" smtClean="0">
                  <a:solidFill>
                    <a:schemeClr val="tx1"/>
                  </a:solidFill>
                </a:endParaRPr>
              </a:p>
            </p:txBody>
          </p:sp>
        </mc:Choice>
        <mc:Fallback>
          <p:sp>
            <p:nvSpPr>
              <p:cNvPr id="24579" name="Rectangle 3"/>
              <p:cNvSpPr>
                <a:spLocks noGrp="1" noRot="1" noChangeAspect="1" noMove="1" noResize="1" noEditPoints="1" noAdjustHandles="1" noChangeArrowheads="1" noChangeShapeType="1" noTextEdit="1"/>
              </p:cNvSpPr>
              <p:nvPr>
                <p:ph type="body" idx="1"/>
              </p:nvPr>
            </p:nvSpPr>
            <p:spPr>
              <a:blipFill rotWithShape="1">
                <a:blip r:embed="rId2"/>
                <a:stretch>
                  <a:fillRect/>
                </a:stretch>
              </a:blipFill>
            </p:spPr>
            <p:txBody>
              <a:bodyPr/>
              <a:lstStyle/>
              <a:p>
                <a:r>
                  <a:rPr lang="en-US">
                    <a:noFill/>
                  </a:rPr>
                  <a:t> </a:t>
                </a:r>
              </a:p>
            </p:txBody>
          </p:sp>
        </mc:Fallback>
      </mc:AlternateContent>
      <p:sp>
        <p:nvSpPr>
          <p:cNvPr id="19460"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Font typeface="Arial" charset="0"/>
              <a:buChar char="–"/>
              <a:defRPr sz="2400">
                <a:solidFill>
                  <a:srgbClr val="0073AE"/>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rgbClr val="0073AE"/>
                </a:solidFill>
                <a:latin typeface="Arial" charset="0"/>
              </a:defRPr>
            </a:lvl5pPr>
            <a:lvl6pPr marL="2514600" indent="-228600" eaLnBrk="0" fontAlgn="base" hangingPunct="0">
              <a:spcBef>
                <a:spcPct val="20000"/>
              </a:spcBef>
              <a:spcAft>
                <a:spcPct val="0"/>
              </a:spcAft>
              <a:buFont typeface="Arial" charset="0"/>
              <a:buChar char="–"/>
              <a:defRPr sz="2000">
                <a:solidFill>
                  <a:srgbClr val="0073AE"/>
                </a:solidFill>
                <a:latin typeface="Arial" charset="0"/>
              </a:defRPr>
            </a:lvl6pPr>
            <a:lvl7pPr marL="2971800" indent="-228600" eaLnBrk="0" fontAlgn="base" hangingPunct="0">
              <a:spcBef>
                <a:spcPct val="20000"/>
              </a:spcBef>
              <a:spcAft>
                <a:spcPct val="0"/>
              </a:spcAft>
              <a:buFont typeface="Arial" charset="0"/>
              <a:buChar char="–"/>
              <a:defRPr sz="2000">
                <a:solidFill>
                  <a:srgbClr val="0073AE"/>
                </a:solidFill>
                <a:latin typeface="Arial" charset="0"/>
              </a:defRPr>
            </a:lvl7pPr>
            <a:lvl8pPr marL="3429000" indent="-228600" eaLnBrk="0" fontAlgn="base" hangingPunct="0">
              <a:spcBef>
                <a:spcPct val="20000"/>
              </a:spcBef>
              <a:spcAft>
                <a:spcPct val="0"/>
              </a:spcAft>
              <a:buFont typeface="Arial" charset="0"/>
              <a:buChar char="–"/>
              <a:defRPr sz="2000">
                <a:solidFill>
                  <a:srgbClr val="0073AE"/>
                </a:solidFill>
                <a:latin typeface="Arial" charset="0"/>
              </a:defRPr>
            </a:lvl8pPr>
            <a:lvl9pPr marL="3886200" indent="-228600" eaLnBrk="0" fontAlgn="base" hangingPunct="0">
              <a:spcBef>
                <a:spcPct val="20000"/>
              </a:spcBef>
              <a:spcAft>
                <a:spcPct val="0"/>
              </a:spcAft>
              <a:buFont typeface="Arial" charset="0"/>
              <a:buChar char="–"/>
              <a:defRPr sz="2000">
                <a:solidFill>
                  <a:srgbClr val="0073AE"/>
                </a:solidFill>
                <a:latin typeface="Arial" charset="0"/>
              </a:defRPr>
            </a:lvl9pPr>
          </a:lstStyle>
          <a:p>
            <a:pPr eaLnBrk="1" hangingPunct="1">
              <a:spcBef>
                <a:spcPct val="0"/>
              </a:spcBef>
              <a:buFontTx/>
              <a:buNone/>
            </a:pPr>
            <a:r>
              <a:rPr lang="en-US" altLang="en-US" sz="1800">
                <a:solidFill>
                  <a:schemeClr val="bg1"/>
                </a:solidFill>
              </a:rPr>
              <a:t>cont’d</a:t>
            </a:r>
          </a:p>
        </p:txBody>
      </p:sp>
      <p:cxnSp>
        <p:nvCxnSpPr>
          <p:cNvPr id="3" name="Straight Connector 2"/>
          <p:cNvCxnSpPr/>
          <p:nvPr/>
        </p:nvCxnSpPr>
        <p:spPr>
          <a:xfrm>
            <a:off x="2362200" y="2362200"/>
            <a:ext cx="35814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362200" y="3657600"/>
            <a:ext cx="3581400"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1149439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17500" y="38100"/>
            <a:ext cx="8229600" cy="1143000"/>
          </a:xfrm>
        </p:spPr>
        <p:txBody>
          <a:bodyPr/>
          <a:lstStyle/>
          <a:p>
            <a:pPr eaLnBrk="1" hangingPunct="1"/>
            <a:r>
              <a:rPr lang="en-US" altLang="en-US" smtClean="0"/>
              <a:t>Solving Linear Equations</a:t>
            </a:r>
          </a:p>
        </p:txBody>
      </p:sp>
      <p:pic>
        <p:nvPicPr>
          <p:cNvPr id="614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00200"/>
            <a:ext cx="9067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Box 1"/>
          <p:cNvSpPr txBox="1">
            <a:spLocks noChangeArrowheads="1"/>
          </p:cNvSpPr>
          <p:nvPr/>
        </p:nvSpPr>
        <p:spPr bwMode="auto">
          <a:xfrm>
            <a:off x="1143000" y="4114800"/>
            <a:ext cx="7162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Font typeface="Arial" charset="0"/>
              <a:buChar char="–"/>
              <a:defRPr sz="2400">
                <a:solidFill>
                  <a:srgbClr val="0073AE"/>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rgbClr val="0073AE"/>
                </a:solidFill>
                <a:latin typeface="Arial" charset="0"/>
              </a:defRPr>
            </a:lvl5pPr>
            <a:lvl6pPr marL="2514600" indent="-228600" eaLnBrk="0" fontAlgn="base" hangingPunct="0">
              <a:spcBef>
                <a:spcPct val="20000"/>
              </a:spcBef>
              <a:spcAft>
                <a:spcPct val="0"/>
              </a:spcAft>
              <a:buFont typeface="Arial" charset="0"/>
              <a:buChar char="–"/>
              <a:defRPr sz="2000">
                <a:solidFill>
                  <a:srgbClr val="0073AE"/>
                </a:solidFill>
                <a:latin typeface="Arial" charset="0"/>
              </a:defRPr>
            </a:lvl6pPr>
            <a:lvl7pPr marL="2971800" indent="-228600" eaLnBrk="0" fontAlgn="base" hangingPunct="0">
              <a:spcBef>
                <a:spcPct val="20000"/>
              </a:spcBef>
              <a:spcAft>
                <a:spcPct val="0"/>
              </a:spcAft>
              <a:buFont typeface="Arial" charset="0"/>
              <a:buChar char="–"/>
              <a:defRPr sz="2000">
                <a:solidFill>
                  <a:srgbClr val="0073AE"/>
                </a:solidFill>
                <a:latin typeface="Arial" charset="0"/>
              </a:defRPr>
            </a:lvl7pPr>
            <a:lvl8pPr marL="3429000" indent="-228600" eaLnBrk="0" fontAlgn="base" hangingPunct="0">
              <a:spcBef>
                <a:spcPct val="20000"/>
              </a:spcBef>
              <a:spcAft>
                <a:spcPct val="0"/>
              </a:spcAft>
              <a:buFont typeface="Arial" charset="0"/>
              <a:buChar char="–"/>
              <a:defRPr sz="2000">
                <a:solidFill>
                  <a:srgbClr val="0073AE"/>
                </a:solidFill>
                <a:latin typeface="Arial" charset="0"/>
              </a:defRPr>
            </a:lvl8pPr>
            <a:lvl9pPr marL="3886200" indent="-228600" eaLnBrk="0" fontAlgn="base" hangingPunct="0">
              <a:spcBef>
                <a:spcPct val="20000"/>
              </a:spcBef>
              <a:spcAft>
                <a:spcPct val="0"/>
              </a:spcAft>
              <a:buFont typeface="Arial" charset="0"/>
              <a:buChar char="–"/>
              <a:defRPr sz="2000">
                <a:solidFill>
                  <a:srgbClr val="0073AE"/>
                </a:solidFill>
                <a:latin typeface="Arial" charset="0"/>
              </a:defRPr>
            </a:lvl9pPr>
          </a:lstStyle>
          <a:p>
            <a:pPr eaLnBrk="1" hangingPunct="1">
              <a:spcBef>
                <a:spcPct val="0"/>
              </a:spcBef>
              <a:buFontTx/>
              <a:buNone/>
            </a:pPr>
            <a:r>
              <a:rPr lang="en-US" altLang="en-US" b="1"/>
              <a:t>Examples:</a:t>
            </a:r>
          </a:p>
          <a:p>
            <a:pPr eaLnBrk="1" hangingPunct="1">
              <a:spcBef>
                <a:spcPct val="0"/>
              </a:spcBef>
              <a:buFontTx/>
              <a:buNone/>
            </a:pPr>
            <a:endParaRPr lang="en-US" altLang="en-US"/>
          </a:p>
          <a:p>
            <a:pPr eaLnBrk="1" hangingPunct="1">
              <a:spcBef>
                <a:spcPct val="0"/>
              </a:spcBef>
              <a:buFontTx/>
              <a:buNone/>
            </a:pPr>
            <a:r>
              <a:rPr lang="en-US" altLang="en-US">
                <a:solidFill>
                  <a:srgbClr val="0070C0"/>
                </a:solidFill>
              </a:rPr>
              <a:t>3x + 5 = 0  </a:t>
            </a:r>
            <a:r>
              <a:rPr lang="en-US" altLang="en-US"/>
              <a:t>and  </a:t>
            </a:r>
            <a:r>
              <a:rPr lang="en-US" altLang="en-US">
                <a:solidFill>
                  <a:srgbClr val="0070C0"/>
                </a:solidFill>
              </a:rPr>
              <a:t>- 4x + 9 = 0  </a:t>
            </a:r>
            <a:r>
              <a:rPr lang="en-US" altLang="en-US"/>
              <a:t>are both linear equations.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17500" y="38100"/>
            <a:ext cx="8229600" cy="1143000"/>
          </a:xfrm>
        </p:spPr>
        <p:txBody>
          <a:bodyPr/>
          <a:lstStyle/>
          <a:p>
            <a:pPr eaLnBrk="1" hangingPunct="1"/>
            <a:r>
              <a:rPr lang="en-US" altLang="en-US" smtClean="0"/>
              <a:t>Solving Linear Equations</a:t>
            </a:r>
          </a:p>
        </p:txBody>
      </p:sp>
      <p:sp>
        <p:nvSpPr>
          <p:cNvPr id="7171" name="Rectangle 3"/>
          <p:cNvSpPr>
            <a:spLocks noGrp="1" noChangeArrowheads="1"/>
          </p:cNvSpPr>
          <p:nvPr>
            <p:ph type="body" idx="1"/>
          </p:nvPr>
        </p:nvSpPr>
        <p:spPr>
          <a:xfrm>
            <a:off x="457200" y="1462088"/>
            <a:ext cx="8229600" cy="3338512"/>
          </a:xfrm>
        </p:spPr>
        <p:txBody>
          <a:bodyPr/>
          <a:lstStyle/>
          <a:p>
            <a:pPr marL="0" indent="0">
              <a:buFontTx/>
              <a:buNone/>
            </a:pPr>
            <a:r>
              <a:rPr lang="en-US" altLang="en-US" smtClean="0"/>
              <a:t>Solving a linear equation such as  </a:t>
            </a:r>
            <a:r>
              <a:rPr lang="en-US" altLang="en-US" smtClean="0">
                <a:solidFill>
                  <a:srgbClr val="0070C0"/>
                </a:solidFill>
              </a:rPr>
              <a:t>3x – 15 = 0 </a:t>
            </a:r>
            <a:r>
              <a:rPr lang="en-US" altLang="en-US" smtClean="0"/>
              <a:t>means to find a number for </a:t>
            </a:r>
            <a:r>
              <a:rPr lang="en-US" altLang="en-US" smtClean="0">
                <a:solidFill>
                  <a:srgbClr val="0070C0"/>
                </a:solidFill>
              </a:rPr>
              <a:t>x</a:t>
            </a:r>
            <a:r>
              <a:rPr lang="en-US" altLang="en-US" smtClean="0"/>
              <a:t> such that the equation become a true statement.</a:t>
            </a:r>
          </a:p>
          <a:p>
            <a:pPr marL="0" indent="0">
              <a:buFontTx/>
              <a:buNone/>
            </a:pPr>
            <a:endParaRPr lang="en-US" altLang="en-US" smtClean="0"/>
          </a:p>
          <a:p>
            <a:pPr marL="0" indent="0">
              <a:buFontTx/>
              <a:buNone/>
            </a:pPr>
            <a:r>
              <a:rPr lang="en-US" altLang="en-US" smtClean="0"/>
              <a:t>     In this example, x = 5 will be the solution because</a:t>
            </a:r>
          </a:p>
          <a:p>
            <a:pPr marL="0" indent="0">
              <a:buFontTx/>
              <a:buNone/>
            </a:pPr>
            <a:r>
              <a:rPr lang="en-US" altLang="en-US" smtClean="0"/>
              <a:t>                     3(5) – 15 </a:t>
            </a:r>
          </a:p>
          <a:p>
            <a:pPr marL="0" indent="0">
              <a:buFontTx/>
              <a:buNone/>
            </a:pPr>
            <a:r>
              <a:rPr lang="en-US" altLang="en-US" smtClean="0"/>
              <a:t>                 = 15 – 15</a:t>
            </a:r>
          </a:p>
          <a:p>
            <a:pPr marL="0" indent="0">
              <a:buFontTx/>
              <a:buNone/>
            </a:pPr>
            <a:r>
              <a:rPr lang="en-US" altLang="en-US" smtClean="0"/>
              <a:t>                 = 0</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17500" y="38100"/>
            <a:ext cx="8229600" cy="1143000"/>
          </a:xfrm>
        </p:spPr>
        <p:txBody>
          <a:bodyPr/>
          <a:lstStyle/>
          <a:p>
            <a:pPr eaLnBrk="1" hangingPunct="1"/>
            <a:r>
              <a:rPr lang="en-US" altLang="en-US" smtClean="0"/>
              <a:t>Solving Linear Equations</a:t>
            </a:r>
          </a:p>
        </p:txBody>
      </p:sp>
      <p:sp>
        <p:nvSpPr>
          <p:cNvPr id="8195" name="Rectangle 3"/>
          <p:cNvSpPr>
            <a:spLocks noGrp="1" noChangeArrowheads="1"/>
          </p:cNvSpPr>
          <p:nvPr>
            <p:ph type="body" idx="1"/>
          </p:nvPr>
        </p:nvSpPr>
        <p:spPr>
          <a:xfrm>
            <a:off x="415925" y="1219200"/>
            <a:ext cx="8229600" cy="5256213"/>
          </a:xfrm>
        </p:spPr>
        <p:txBody>
          <a:bodyPr/>
          <a:lstStyle/>
          <a:p>
            <a:pPr marL="0" indent="0">
              <a:buFontTx/>
              <a:buNone/>
            </a:pPr>
            <a:endParaRPr lang="en-US" altLang="en-US" smtClean="0"/>
          </a:p>
        </p:txBody>
      </p:sp>
      <p:pic>
        <p:nvPicPr>
          <p:cNvPr id="819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317625"/>
            <a:ext cx="80899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1</a:t>
            </a:r>
            <a:endParaRPr lang="en-US" altLang="en-US" i="1" smtClean="0"/>
          </a:p>
        </p:txBody>
      </p:sp>
      <p:sp>
        <p:nvSpPr>
          <p:cNvPr id="125955" name="Rectangle 3"/>
          <p:cNvSpPr>
            <a:spLocks noGrp="1" noChangeArrowheads="1"/>
          </p:cNvSpPr>
          <p:nvPr>
            <p:ph type="body" idx="1"/>
          </p:nvPr>
        </p:nvSpPr>
        <p:spPr/>
        <p:txBody>
          <a:bodyPr/>
          <a:lstStyle/>
          <a:p>
            <a:pPr marL="0" indent="0" eaLnBrk="1" hangingPunct="1">
              <a:buFontTx/>
              <a:buNone/>
              <a:tabLst>
                <a:tab pos="457200" algn="l"/>
                <a:tab pos="1371600" algn="l"/>
                <a:tab pos="1547813" algn="l"/>
              </a:tabLst>
            </a:pPr>
            <a:r>
              <a:rPr lang="en-US" altLang="en-US" smtClean="0"/>
              <a:t>Solve  </a:t>
            </a:r>
          </a:p>
          <a:p>
            <a:pPr marL="0" indent="0" eaLnBrk="1" hangingPunct="1">
              <a:buFontTx/>
              <a:buNone/>
              <a:tabLst>
                <a:tab pos="457200" algn="l"/>
                <a:tab pos="1371600" algn="l"/>
                <a:tab pos="1547813" algn="l"/>
              </a:tabLst>
            </a:pPr>
            <a:endParaRPr lang="en-US" altLang="en-US" smtClean="0">
              <a:solidFill>
                <a:srgbClr val="C4152D"/>
              </a:solidFill>
            </a:endParaRPr>
          </a:p>
          <a:p>
            <a:pPr marL="0" indent="0" eaLnBrk="1" hangingPunct="1">
              <a:buFontTx/>
              <a:buNone/>
              <a:tabLst>
                <a:tab pos="457200" algn="l"/>
                <a:tab pos="1371600" algn="l"/>
                <a:tab pos="1547813" algn="l"/>
              </a:tabLst>
            </a:pPr>
            <a:r>
              <a:rPr lang="en-US" altLang="en-US" smtClean="0">
                <a:solidFill>
                  <a:srgbClr val="C4152D"/>
                </a:solidFill>
              </a:rPr>
              <a:t>Solution:</a:t>
            </a:r>
          </a:p>
          <a:p>
            <a:pPr marL="0" indent="0">
              <a:buFontTx/>
              <a:buNone/>
              <a:tabLst>
                <a:tab pos="457200" algn="l"/>
                <a:tab pos="1371600" algn="l"/>
                <a:tab pos="1547813" algn="l"/>
              </a:tabLst>
            </a:pPr>
            <a:r>
              <a:rPr lang="en-US" altLang="en-US" smtClean="0"/>
              <a:t>To begin, we apply the distributive property to the left side of the equation to separate terms.</a:t>
            </a:r>
          </a:p>
          <a:p>
            <a:pPr marL="0" indent="0">
              <a:buFontTx/>
              <a:buNone/>
              <a:tabLst>
                <a:tab pos="457200" algn="l"/>
                <a:tab pos="1371600" algn="l"/>
                <a:tab pos="1547813" algn="l"/>
              </a:tabLst>
            </a:pPr>
            <a:endParaRPr lang="en-US" altLang="en-US" smtClean="0"/>
          </a:p>
          <a:p>
            <a:pPr marL="0" indent="0">
              <a:buFontTx/>
              <a:buNone/>
              <a:tabLst>
                <a:tab pos="457200" algn="l"/>
                <a:tab pos="1371600" algn="l"/>
                <a:tab pos="1547813" algn="l"/>
              </a:tabLst>
            </a:pPr>
            <a:r>
              <a:rPr lang="en-US" altLang="en-US" b="1" smtClean="0"/>
              <a:t>Step 1a:</a:t>
            </a:r>
            <a:r>
              <a:rPr lang="en-US" altLang="en-US" smtClean="0"/>
              <a:t> </a:t>
            </a:r>
          </a:p>
          <a:p>
            <a:pPr marL="0" indent="0">
              <a:buFontTx/>
              <a:buNone/>
              <a:tabLst>
                <a:tab pos="457200" algn="l"/>
                <a:tab pos="1371600" algn="l"/>
                <a:tab pos="1547813" algn="l"/>
              </a:tabLst>
            </a:pPr>
            <a:endParaRPr lang="en-US" altLang="en-US" smtClean="0"/>
          </a:p>
          <a:p>
            <a:pPr marL="0" indent="0">
              <a:buFontTx/>
              <a:buNone/>
              <a:tabLst>
                <a:tab pos="457200" algn="l"/>
                <a:tab pos="1371600" algn="l"/>
                <a:tab pos="1547813" algn="l"/>
              </a:tabLst>
            </a:pPr>
            <a:r>
              <a:rPr lang="en-US" altLang="en-US" b="1" smtClean="0"/>
              <a:t>Step 2: </a:t>
            </a:r>
            <a:r>
              <a:rPr lang="en-US" altLang="en-US" smtClean="0"/>
              <a:t>	</a:t>
            </a:r>
          </a:p>
        </p:txBody>
      </p:sp>
      <p:pic>
        <p:nvPicPr>
          <p:cNvPr id="92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482725"/>
            <a:ext cx="1752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l="59328" t="9431" r="13055" b="71706"/>
          <a:stretch>
            <a:fillRect/>
          </a:stretch>
        </p:blipFill>
        <p:spPr bwMode="auto">
          <a:xfrm>
            <a:off x="5791200" y="4114800"/>
            <a:ext cx="1600200"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l="59328" t="51871" r="2826" b="29266"/>
          <a:stretch>
            <a:fillRect/>
          </a:stretch>
        </p:blipFill>
        <p:spPr bwMode="auto">
          <a:xfrm>
            <a:off x="5791200" y="5049838"/>
            <a:ext cx="2192338"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3"/>
          <p:cNvPicPr>
            <a:picLocks noChangeAspect="1" noChangeArrowheads="1"/>
          </p:cNvPicPr>
          <p:nvPr/>
        </p:nvPicPr>
        <p:blipFill>
          <a:blip r:embed="rId3">
            <a:extLst>
              <a:ext uri="{28A0092B-C50C-407E-A947-70E740481C1C}">
                <a14:useLocalDpi xmlns:a14="http://schemas.microsoft.com/office/drawing/2010/main" val="0"/>
              </a:ext>
            </a:extLst>
          </a:blip>
          <a:srcRect l="15343" t="9431" r="66245" b="76422"/>
          <a:stretch>
            <a:fillRect/>
          </a:stretch>
        </p:blipFill>
        <p:spPr bwMode="auto">
          <a:xfrm>
            <a:off x="2667000" y="4114800"/>
            <a:ext cx="1371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3"/>
          <p:cNvPicPr>
            <a:picLocks noChangeAspect="1" noChangeArrowheads="1"/>
          </p:cNvPicPr>
          <p:nvPr/>
        </p:nvPicPr>
        <p:blipFill>
          <a:blip r:embed="rId3">
            <a:extLst>
              <a:ext uri="{28A0092B-C50C-407E-A947-70E740481C1C}">
                <a14:useLocalDpi xmlns:a14="http://schemas.microsoft.com/office/drawing/2010/main" val="0"/>
              </a:ext>
            </a:extLst>
          </a:blip>
          <a:srcRect l="2046" t="47156" r="54993"/>
          <a:stretch>
            <a:fillRect/>
          </a:stretch>
        </p:blipFill>
        <p:spPr bwMode="auto">
          <a:xfrm>
            <a:off x="1752600" y="4968875"/>
            <a:ext cx="32004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2" end="2"/>
                                            </p:txEl>
                                          </p:spTgt>
                                        </p:tgtEl>
                                        <p:attrNameLst>
                                          <p:attrName>style.visibility</p:attrName>
                                        </p:attrNameLst>
                                      </p:cBhvr>
                                      <p:to>
                                        <p:strVal val="visible"/>
                                      </p:to>
                                    </p:set>
                                    <p:animEffect transition="in" filter="fade">
                                      <p:cBhvr>
                                        <p:cTn id="7" dur="1000"/>
                                        <p:tgtEl>
                                          <p:spTgt spid="125955">
                                            <p:txEl>
                                              <p:pRg st="2" end="2"/>
                                            </p:txEl>
                                          </p:spTgt>
                                        </p:tgtEl>
                                      </p:cBhvr>
                                    </p:animEffect>
                                    <p:anim calcmode="lin" valueType="num">
                                      <p:cBhvr>
                                        <p:cTn id="8"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3" end="3"/>
                                            </p:txEl>
                                          </p:spTgt>
                                        </p:tgtEl>
                                        <p:attrNameLst>
                                          <p:attrName>style.visibility</p:attrName>
                                        </p:attrNameLst>
                                      </p:cBhvr>
                                      <p:to>
                                        <p:strVal val="visible"/>
                                      </p:to>
                                    </p:set>
                                    <p:animEffect transition="in" filter="fade">
                                      <p:cBhvr>
                                        <p:cTn id="13" dur="1000"/>
                                        <p:tgtEl>
                                          <p:spTgt spid="125955">
                                            <p:txEl>
                                              <p:pRg st="3" end="3"/>
                                            </p:txEl>
                                          </p:spTgt>
                                        </p:tgtEl>
                                      </p:cBhvr>
                                    </p:animEffect>
                                    <p:anim calcmode="lin" valueType="num">
                                      <p:cBhvr>
                                        <p:cTn id="14"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125955">
                                            <p:txEl>
                                              <p:pRg st="5" end="5"/>
                                            </p:txEl>
                                          </p:spTgt>
                                        </p:tgtEl>
                                        <p:attrNameLst>
                                          <p:attrName>style.visibility</p:attrName>
                                        </p:attrNameLst>
                                      </p:cBhvr>
                                      <p:to>
                                        <p:strVal val="visible"/>
                                      </p:to>
                                    </p:set>
                                    <p:animEffect transition="in" filter="fade">
                                      <p:cBhvr>
                                        <p:cTn id="21" dur="1000"/>
                                        <p:tgtEl>
                                          <p:spTgt spid="125955">
                                            <p:txEl>
                                              <p:pRg st="5" end="5"/>
                                            </p:txEl>
                                          </p:spTgt>
                                        </p:tgtEl>
                                      </p:cBhvr>
                                    </p:animEffect>
                                    <p:anim calcmode="lin" valueType="num">
                                      <p:cBhvr>
                                        <p:cTn id="22" dur="1000" fill="hold"/>
                                        <p:tgtEl>
                                          <p:spTgt spid="125955">
                                            <p:txEl>
                                              <p:pRg st="5" end="5"/>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125955">
                                            <p:txEl>
                                              <p:pRg st="5" end="5"/>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25955">
                                            <p:txEl>
                                              <p:pRg st="5" end="5"/>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10247"/>
                                        </p:tgtEl>
                                        <p:attrNameLst>
                                          <p:attrName>style.visibility</p:attrName>
                                        </p:attrNameLst>
                                      </p:cBhvr>
                                      <p:to>
                                        <p:strVal val="visible"/>
                                      </p:to>
                                    </p:set>
                                    <p:animEffect transition="in" filter="fade">
                                      <p:cBhvr>
                                        <p:cTn id="27" dur="1000"/>
                                        <p:tgtEl>
                                          <p:spTgt spid="10247"/>
                                        </p:tgtEl>
                                      </p:cBhvr>
                                    </p:animEffect>
                                    <p:anim calcmode="lin" valueType="num">
                                      <p:cBhvr>
                                        <p:cTn id="28" dur="1000" fill="hold"/>
                                        <p:tgtEl>
                                          <p:spTgt spid="10247"/>
                                        </p:tgtEl>
                                        <p:attrNameLst>
                                          <p:attrName>ppt_x</p:attrName>
                                        </p:attrNameLst>
                                      </p:cBhvr>
                                      <p:tavLst>
                                        <p:tav tm="0">
                                          <p:val>
                                            <p:strVal val="#ppt_x"/>
                                          </p:val>
                                        </p:tav>
                                        <p:tav tm="100000">
                                          <p:val>
                                            <p:strVal val="#ppt_x"/>
                                          </p:val>
                                        </p:tav>
                                      </p:tavLst>
                                    </p:anim>
                                    <p:anim calcmode="lin" valueType="num">
                                      <p:cBhvr>
                                        <p:cTn id="29" dur="900" decel="100000" fill="hold"/>
                                        <p:tgtEl>
                                          <p:spTgt spid="10247"/>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0247"/>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10245"/>
                                        </p:tgtEl>
                                        <p:attrNameLst>
                                          <p:attrName>style.visibility</p:attrName>
                                        </p:attrNameLst>
                                      </p:cBhvr>
                                      <p:to>
                                        <p:strVal val="visible"/>
                                      </p:to>
                                    </p:set>
                                    <p:animEffect transition="in" filter="fade">
                                      <p:cBhvr>
                                        <p:cTn id="33" dur="1000"/>
                                        <p:tgtEl>
                                          <p:spTgt spid="10245"/>
                                        </p:tgtEl>
                                      </p:cBhvr>
                                    </p:animEffect>
                                    <p:anim calcmode="lin" valueType="num">
                                      <p:cBhvr>
                                        <p:cTn id="34" dur="1000" fill="hold"/>
                                        <p:tgtEl>
                                          <p:spTgt spid="10245"/>
                                        </p:tgtEl>
                                        <p:attrNameLst>
                                          <p:attrName>ppt_x</p:attrName>
                                        </p:attrNameLst>
                                      </p:cBhvr>
                                      <p:tavLst>
                                        <p:tav tm="0">
                                          <p:val>
                                            <p:strVal val="#ppt_x"/>
                                          </p:val>
                                        </p:tav>
                                        <p:tav tm="100000">
                                          <p:val>
                                            <p:strVal val="#ppt_x"/>
                                          </p:val>
                                        </p:tav>
                                      </p:tavLst>
                                    </p:anim>
                                    <p:anim calcmode="lin" valueType="num">
                                      <p:cBhvr>
                                        <p:cTn id="35" dur="900" decel="100000" fill="hold"/>
                                        <p:tgtEl>
                                          <p:spTgt spid="10245"/>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0245"/>
                                        </p:tgtEl>
                                        <p:attrNameLst>
                                          <p:attrName>ppt_y</p:attrName>
                                        </p:attrNameLst>
                                      </p:cBhvr>
                                      <p:tavLst>
                                        <p:tav tm="0">
                                          <p:val>
                                            <p:strVal val="#ppt_y-.03"/>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37" presetClass="entr" presetSubtype="0" fill="hold" nodeType="clickEffect">
                                  <p:stCondLst>
                                    <p:cond delay="0"/>
                                  </p:stCondLst>
                                  <p:childTnLst>
                                    <p:set>
                                      <p:cBhvr>
                                        <p:cTn id="40" dur="1" fill="hold">
                                          <p:stCondLst>
                                            <p:cond delay="0"/>
                                          </p:stCondLst>
                                        </p:cTn>
                                        <p:tgtEl>
                                          <p:spTgt spid="125955">
                                            <p:txEl>
                                              <p:pRg st="7" end="7"/>
                                            </p:txEl>
                                          </p:spTgt>
                                        </p:tgtEl>
                                        <p:attrNameLst>
                                          <p:attrName>style.visibility</p:attrName>
                                        </p:attrNameLst>
                                      </p:cBhvr>
                                      <p:to>
                                        <p:strVal val="visible"/>
                                      </p:to>
                                    </p:set>
                                    <p:animEffect transition="in" filter="fade">
                                      <p:cBhvr>
                                        <p:cTn id="41" dur="1000"/>
                                        <p:tgtEl>
                                          <p:spTgt spid="125955">
                                            <p:txEl>
                                              <p:pRg st="7" end="7"/>
                                            </p:txEl>
                                          </p:spTgt>
                                        </p:tgtEl>
                                      </p:cBhvr>
                                    </p:animEffect>
                                    <p:anim calcmode="lin" valueType="num">
                                      <p:cBhvr>
                                        <p:cTn id="42" dur="1000" fill="hold"/>
                                        <p:tgtEl>
                                          <p:spTgt spid="125955">
                                            <p:txEl>
                                              <p:pRg st="7" end="7"/>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125955">
                                            <p:txEl>
                                              <p:pRg st="7" end="7"/>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125955">
                                            <p:txEl>
                                              <p:pRg st="7" end="7"/>
                                            </p:txEl>
                                          </p:spTgt>
                                        </p:tgtEl>
                                        <p:attrNameLst>
                                          <p:attrName>ppt_y</p:attrName>
                                        </p:attrNameLst>
                                      </p:cBhvr>
                                      <p:tavLst>
                                        <p:tav tm="0">
                                          <p:val>
                                            <p:strVal val="#ppt_y-.03"/>
                                          </p:val>
                                        </p:tav>
                                        <p:tav tm="100000">
                                          <p:val>
                                            <p:strVal val="#ppt_y"/>
                                          </p:val>
                                        </p:tav>
                                      </p:tavLst>
                                    </p:anim>
                                  </p:childTnLst>
                                </p:cTn>
                              </p:par>
                              <p:par>
                                <p:cTn id="45" presetID="37" presetClass="entr" presetSubtype="0" fill="hold" nodeType="withEffect">
                                  <p:stCondLst>
                                    <p:cond delay="0"/>
                                  </p:stCondLst>
                                  <p:childTnLst>
                                    <p:set>
                                      <p:cBhvr>
                                        <p:cTn id="46" dur="1" fill="hold">
                                          <p:stCondLst>
                                            <p:cond delay="0"/>
                                          </p:stCondLst>
                                        </p:cTn>
                                        <p:tgtEl>
                                          <p:spTgt spid="10246"/>
                                        </p:tgtEl>
                                        <p:attrNameLst>
                                          <p:attrName>style.visibility</p:attrName>
                                        </p:attrNameLst>
                                      </p:cBhvr>
                                      <p:to>
                                        <p:strVal val="visible"/>
                                      </p:to>
                                    </p:set>
                                    <p:animEffect transition="in" filter="fade">
                                      <p:cBhvr>
                                        <p:cTn id="47" dur="1000"/>
                                        <p:tgtEl>
                                          <p:spTgt spid="10246"/>
                                        </p:tgtEl>
                                      </p:cBhvr>
                                    </p:animEffect>
                                    <p:anim calcmode="lin" valueType="num">
                                      <p:cBhvr>
                                        <p:cTn id="48" dur="1000" fill="hold"/>
                                        <p:tgtEl>
                                          <p:spTgt spid="10246"/>
                                        </p:tgtEl>
                                        <p:attrNameLst>
                                          <p:attrName>ppt_x</p:attrName>
                                        </p:attrNameLst>
                                      </p:cBhvr>
                                      <p:tavLst>
                                        <p:tav tm="0">
                                          <p:val>
                                            <p:strVal val="#ppt_x"/>
                                          </p:val>
                                        </p:tav>
                                        <p:tav tm="100000">
                                          <p:val>
                                            <p:strVal val="#ppt_x"/>
                                          </p:val>
                                        </p:tav>
                                      </p:tavLst>
                                    </p:anim>
                                    <p:anim calcmode="lin" valueType="num">
                                      <p:cBhvr>
                                        <p:cTn id="49" dur="900" decel="100000" fill="hold"/>
                                        <p:tgtEl>
                                          <p:spTgt spid="10246"/>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0246"/>
                                        </p:tgtEl>
                                        <p:attrNameLst>
                                          <p:attrName>ppt_y</p:attrName>
                                        </p:attrNameLst>
                                      </p:cBhvr>
                                      <p:tavLst>
                                        <p:tav tm="0">
                                          <p:val>
                                            <p:strVal val="#ppt_y-.03"/>
                                          </p:val>
                                        </p:tav>
                                        <p:tav tm="100000">
                                          <p:val>
                                            <p:strVal val="#ppt_y"/>
                                          </p:val>
                                        </p:tav>
                                      </p:tavLst>
                                    </p:anim>
                                  </p:childTnLst>
                                </p:cTn>
                              </p:par>
                              <p:par>
                                <p:cTn id="51" presetID="37" presetClass="entr" presetSubtype="0" fill="hold" nodeType="withEffect">
                                  <p:stCondLst>
                                    <p:cond delay="0"/>
                                  </p:stCondLst>
                                  <p:childTnLst>
                                    <p:set>
                                      <p:cBhvr>
                                        <p:cTn id="52" dur="1" fill="hold">
                                          <p:stCondLst>
                                            <p:cond delay="0"/>
                                          </p:stCondLst>
                                        </p:cTn>
                                        <p:tgtEl>
                                          <p:spTgt spid="10248"/>
                                        </p:tgtEl>
                                        <p:attrNameLst>
                                          <p:attrName>style.visibility</p:attrName>
                                        </p:attrNameLst>
                                      </p:cBhvr>
                                      <p:to>
                                        <p:strVal val="visible"/>
                                      </p:to>
                                    </p:set>
                                    <p:animEffect transition="in" filter="fade">
                                      <p:cBhvr>
                                        <p:cTn id="53" dur="1000"/>
                                        <p:tgtEl>
                                          <p:spTgt spid="10248"/>
                                        </p:tgtEl>
                                      </p:cBhvr>
                                    </p:animEffect>
                                    <p:anim calcmode="lin" valueType="num">
                                      <p:cBhvr>
                                        <p:cTn id="54" dur="1000" fill="hold"/>
                                        <p:tgtEl>
                                          <p:spTgt spid="10248"/>
                                        </p:tgtEl>
                                        <p:attrNameLst>
                                          <p:attrName>ppt_x</p:attrName>
                                        </p:attrNameLst>
                                      </p:cBhvr>
                                      <p:tavLst>
                                        <p:tav tm="0">
                                          <p:val>
                                            <p:strVal val="#ppt_x"/>
                                          </p:val>
                                        </p:tav>
                                        <p:tav tm="100000">
                                          <p:val>
                                            <p:strVal val="#ppt_x"/>
                                          </p:val>
                                        </p:tav>
                                      </p:tavLst>
                                    </p:anim>
                                    <p:anim calcmode="lin" valueType="num">
                                      <p:cBhvr>
                                        <p:cTn id="55" dur="900" decel="100000" fill="hold"/>
                                        <p:tgtEl>
                                          <p:spTgt spid="10248"/>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024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1 – </a:t>
            </a:r>
            <a:r>
              <a:rPr lang="en-US" altLang="en-US" i="1" smtClean="0"/>
              <a:t>Solution</a:t>
            </a:r>
          </a:p>
        </p:txBody>
      </p:sp>
      <p:sp>
        <p:nvSpPr>
          <p:cNvPr id="11267" name="Rectangle 3"/>
          <p:cNvSpPr>
            <a:spLocks noGrp="1" noChangeArrowheads="1"/>
          </p:cNvSpPr>
          <p:nvPr>
            <p:ph type="body" idx="1"/>
          </p:nvPr>
        </p:nvSpPr>
        <p:spPr>
          <a:noFill/>
        </p:spPr>
        <p:txBody>
          <a:bodyPr/>
          <a:lstStyle/>
          <a:p>
            <a:pPr marL="0" indent="0" eaLnBrk="1" hangingPunct="1">
              <a:lnSpc>
                <a:spcPct val="120000"/>
              </a:lnSpc>
              <a:buFontTx/>
              <a:buNone/>
              <a:tabLst>
                <a:tab pos="457200" algn="l"/>
                <a:tab pos="1371600" algn="l"/>
                <a:tab pos="1547813" algn="l"/>
              </a:tabLst>
            </a:pPr>
            <a:r>
              <a:rPr lang="en-US" altLang="en-US" b="1" smtClean="0"/>
              <a:t>Step 3:</a:t>
            </a:r>
            <a:endParaRPr lang="en-US" altLang="en-US" smtClean="0"/>
          </a:p>
          <a:p>
            <a:pPr marL="0" indent="0" eaLnBrk="1" hangingPunct="1">
              <a:lnSpc>
                <a:spcPct val="120000"/>
              </a:lnSpc>
              <a:buFontTx/>
              <a:buNone/>
              <a:tabLst>
                <a:tab pos="457200" algn="l"/>
                <a:tab pos="1371600" algn="l"/>
                <a:tab pos="1547813" algn="l"/>
              </a:tabLst>
            </a:pPr>
            <a:endParaRPr lang="en-US" altLang="en-US" smtClean="0"/>
          </a:p>
          <a:p>
            <a:pPr marL="0" indent="0" eaLnBrk="1" hangingPunct="1">
              <a:lnSpc>
                <a:spcPct val="120000"/>
              </a:lnSpc>
              <a:buFontTx/>
              <a:buNone/>
              <a:tabLst>
                <a:tab pos="457200" algn="l"/>
                <a:tab pos="1371600" algn="l"/>
                <a:tab pos="1547813" algn="l"/>
              </a:tabLst>
            </a:pPr>
            <a:endParaRPr lang="en-US" altLang="en-US" smtClean="0"/>
          </a:p>
          <a:p>
            <a:pPr marL="0" indent="0">
              <a:buFontTx/>
              <a:buNone/>
              <a:tabLst>
                <a:tab pos="457200" algn="l"/>
                <a:tab pos="1371600" algn="l"/>
                <a:tab pos="1547813" algn="l"/>
              </a:tabLst>
            </a:pPr>
            <a:r>
              <a:rPr lang="en-US" altLang="en-US" smtClean="0"/>
              <a:t>The solution to our equation is 2. </a:t>
            </a:r>
          </a:p>
          <a:p>
            <a:pPr marL="0" indent="0">
              <a:buFontTx/>
              <a:buNone/>
              <a:tabLst>
                <a:tab pos="457200" algn="l"/>
                <a:tab pos="1371600" algn="l"/>
                <a:tab pos="1547813" algn="l"/>
              </a:tabLst>
            </a:pPr>
            <a:endParaRPr lang="en-US" altLang="en-US" smtClean="0"/>
          </a:p>
          <a:p>
            <a:pPr marL="0" indent="0">
              <a:buFontTx/>
              <a:buNone/>
              <a:tabLst>
                <a:tab pos="457200" algn="l"/>
                <a:tab pos="1371600" algn="l"/>
                <a:tab pos="1547813" algn="l"/>
              </a:tabLst>
            </a:pPr>
            <a:r>
              <a:rPr lang="en-US" altLang="en-US" smtClean="0"/>
              <a:t>We check our work (to be sure we have not made either a mistake in applying the properties or an arithmetic mistake) by substituting 2 into our original equation and simplifying each side of the result separately.</a:t>
            </a:r>
          </a:p>
        </p:txBody>
      </p:sp>
      <p:sp>
        <p:nvSpPr>
          <p:cNvPr id="10244"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Font typeface="Arial" charset="0"/>
              <a:buChar char="–"/>
              <a:defRPr sz="2400">
                <a:solidFill>
                  <a:srgbClr val="0073AE"/>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rgbClr val="0073AE"/>
                </a:solidFill>
                <a:latin typeface="Arial" charset="0"/>
              </a:defRPr>
            </a:lvl5pPr>
            <a:lvl6pPr marL="2514600" indent="-228600" eaLnBrk="0" fontAlgn="base" hangingPunct="0">
              <a:spcBef>
                <a:spcPct val="20000"/>
              </a:spcBef>
              <a:spcAft>
                <a:spcPct val="0"/>
              </a:spcAft>
              <a:buFont typeface="Arial" charset="0"/>
              <a:buChar char="–"/>
              <a:defRPr sz="2000">
                <a:solidFill>
                  <a:srgbClr val="0073AE"/>
                </a:solidFill>
                <a:latin typeface="Arial" charset="0"/>
              </a:defRPr>
            </a:lvl6pPr>
            <a:lvl7pPr marL="2971800" indent="-228600" eaLnBrk="0" fontAlgn="base" hangingPunct="0">
              <a:spcBef>
                <a:spcPct val="20000"/>
              </a:spcBef>
              <a:spcAft>
                <a:spcPct val="0"/>
              </a:spcAft>
              <a:buFont typeface="Arial" charset="0"/>
              <a:buChar char="–"/>
              <a:defRPr sz="2000">
                <a:solidFill>
                  <a:srgbClr val="0073AE"/>
                </a:solidFill>
                <a:latin typeface="Arial" charset="0"/>
              </a:defRPr>
            </a:lvl7pPr>
            <a:lvl8pPr marL="3429000" indent="-228600" eaLnBrk="0" fontAlgn="base" hangingPunct="0">
              <a:spcBef>
                <a:spcPct val="20000"/>
              </a:spcBef>
              <a:spcAft>
                <a:spcPct val="0"/>
              </a:spcAft>
              <a:buFont typeface="Arial" charset="0"/>
              <a:buChar char="–"/>
              <a:defRPr sz="2000">
                <a:solidFill>
                  <a:srgbClr val="0073AE"/>
                </a:solidFill>
                <a:latin typeface="Arial" charset="0"/>
              </a:defRPr>
            </a:lvl8pPr>
            <a:lvl9pPr marL="3886200" indent="-228600" eaLnBrk="0" fontAlgn="base" hangingPunct="0">
              <a:spcBef>
                <a:spcPct val="20000"/>
              </a:spcBef>
              <a:spcAft>
                <a:spcPct val="0"/>
              </a:spcAft>
              <a:buFont typeface="Arial" charset="0"/>
              <a:buChar char="–"/>
              <a:defRPr sz="2000">
                <a:solidFill>
                  <a:srgbClr val="0073AE"/>
                </a:solidFill>
                <a:latin typeface="Arial" charset="0"/>
              </a:defRPr>
            </a:lvl9pPr>
          </a:lstStyle>
          <a:p>
            <a:pPr eaLnBrk="1" hangingPunct="1">
              <a:spcBef>
                <a:spcPct val="0"/>
              </a:spcBef>
              <a:buFontTx/>
              <a:buNone/>
            </a:pPr>
            <a:r>
              <a:rPr lang="en-US" altLang="en-US" sz="1800">
                <a:solidFill>
                  <a:schemeClr val="bg1"/>
                </a:solidFill>
              </a:rPr>
              <a:t>cont’d</a:t>
            </a:r>
          </a:p>
        </p:txBody>
      </p:sp>
      <p:pic>
        <p:nvPicPr>
          <p:cNvPr id="1024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60130" t="13219" b="53738"/>
          <a:stretch>
            <a:fillRect/>
          </a:stretch>
        </p:blipFill>
        <p:spPr bwMode="auto">
          <a:xfrm>
            <a:off x="5680075" y="1711325"/>
            <a:ext cx="1808163"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58824" t="72697" r="11111"/>
          <a:stretch>
            <a:fillRect/>
          </a:stretch>
        </p:blipFill>
        <p:spPr bwMode="auto">
          <a:xfrm>
            <a:off x="5632450" y="2397125"/>
            <a:ext cx="13620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2"/>
          <p:cNvPicPr>
            <a:picLocks noChangeAspect="1" noChangeArrowheads="1"/>
          </p:cNvPicPr>
          <p:nvPr/>
        </p:nvPicPr>
        <p:blipFill>
          <a:blip r:embed="rId2">
            <a:extLst>
              <a:ext uri="{28A0092B-C50C-407E-A947-70E740481C1C}">
                <a14:useLocalDpi xmlns:a14="http://schemas.microsoft.com/office/drawing/2010/main" val="0"/>
              </a:ext>
            </a:extLst>
          </a:blip>
          <a:srcRect r="68626"/>
          <a:stretch>
            <a:fillRect/>
          </a:stretch>
        </p:blipFill>
        <p:spPr bwMode="auto">
          <a:xfrm>
            <a:off x="1828800" y="1558925"/>
            <a:ext cx="18288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1267">
                                            <p:txEl>
                                              <p:pRg st="5" end="5"/>
                                            </p:txEl>
                                          </p:spTgt>
                                        </p:tgtEl>
                                        <p:attrNameLst>
                                          <p:attrName>style.visibility</p:attrName>
                                        </p:attrNameLst>
                                      </p:cBhvr>
                                      <p:to>
                                        <p:strVal val="visible"/>
                                      </p:to>
                                    </p:set>
                                    <p:animEffect transition="in" filter="fade">
                                      <p:cBhvr>
                                        <p:cTn id="7" dur="1000"/>
                                        <p:tgtEl>
                                          <p:spTgt spid="11267">
                                            <p:txEl>
                                              <p:pRg st="5" end="5"/>
                                            </p:txEl>
                                          </p:spTgt>
                                        </p:tgtEl>
                                      </p:cBhvr>
                                    </p:animEffect>
                                    <p:anim calcmode="lin" valueType="num">
                                      <p:cBhvr>
                                        <p:cTn id="8" dur="10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1267">
                                            <p:txEl>
                                              <p:pRg st="5" end="5"/>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1267">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1 – </a:t>
            </a:r>
            <a:r>
              <a:rPr lang="en-US" altLang="en-US" i="1" smtClean="0"/>
              <a:t>Solution</a:t>
            </a:r>
          </a:p>
        </p:txBody>
      </p:sp>
      <p:sp>
        <p:nvSpPr>
          <p:cNvPr id="11267" name="Rectangle 3"/>
          <p:cNvSpPr>
            <a:spLocks noGrp="1" noChangeArrowheads="1"/>
          </p:cNvSpPr>
          <p:nvPr>
            <p:ph type="body" idx="1"/>
          </p:nvPr>
        </p:nvSpPr>
        <p:spPr>
          <a:xfrm>
            <a:off x="457200" y="1905000"/>
            <a:ext cx="8229600" cy="5256213"/>
          </a:xfrm>
          <a:noFill/>
        </p:spPr>
        <p:txBody>
          <a:bodyPr/>
          <a:lstStyle/>
          <a:p>
            <a:pPr marL="0" indent="0" eaLnBrk="1" hangingPunct="1">
              <a:lnSpc>
                <a:spcPct val="120000"/>
              </a:lnSpc>
              <a:buFontTx/>
              <a:buNone/>
              <a:tabLst>
                <a:tab pos="457200" algn="l"/>
                <a:tab pos="1371600" algn="l"/>
                <a:tab pos="1547813" algn="l"/>
              </a:tabLst>
            </a:pPr>
            <a:endParaRPr lang="en-US" altLang="en-US" smtClean="0"/>
          </a:p>
          <a:p>
            <a:pPr marL="0" indent="0" eaLnBrk="1" hangingPunct="1">
              <a:lnSpc>
                <a:spcPct val="120000"/>
              </a:lnSpc>
              <a:buFontTx/>
              <a:buNone/>
              <a:tabLst>
                <a:tab pos="457200" algn="l"/>
                <a:tab pos="1371600" algn="l"/>
                <a:tab pos="1547813" algn="l"/>
              </a:tabLst>
            </a:pPr>
            <a:endParaRPr lang="en-US" altLang="en-US" b="1" i="1" smtClean="0"/>
          </a:p>
          <a:p>
            <a:pPr marL="0" indent="0" eaLnBrk="1" hangingPunct="1">
              <a:lnSpc>
                <a:spcPct val="120000"/>
              </a:lnSpc>
              <a:buFontTx/>
              <a:buNone/>
              <a:tabLst>
                <a:tab pos="457200" algn="l"/>
                <a:tab pos="1371600" algn="l"/>
                <a:tab pos="1547813" algn="l"/>
              </a:tabLst>
            </a:pPr>
            <a:r>
              <a:rPr lang="en-US" altLang="en-US" b="1" smtClean="0"/>
              <a:t>Step 4: </a:t>
            </a:r>
            <a:endParaRPr lang="en-US" altLang="en-US" smtClean="0"/>
          </a:p>
          <a:p>
            <a:pPr marL="0" indent="0" eaLnBrk="1" hangingPunct="1">
              <a:lnSpc>
                <a:spcPct val="120000"/>
              </a:lnSpc>
              <a:buFontTx/>
              <a:buNone/>
              <a:tabLst>
                <a:tab pos="457200" algn="l"/>
                <a:tab pos="1371600" algn="l"/>
                <a:tab pos="1547813" algn="l"/>
              </a:tabLst>
            </a:pPr>
            <a:endParaRPr lang="en-US" altLang="en-US" smtClean="0"/>
          </a:p>
          <a:p>
            <a:pPr marL="0" indent="0" eaLnBrk="1" hangingPunct="1">
              <a:lnSpc>
                <a:spcPct val="120000"/>
              </a:lnSpc>
              <a:buFontTx/>
              <a:buNone/>
              <a:tabLst>
                <a:tab pos="457200" algn="l"/>
                <a:tab pos="1371600" algn="l"/>
                <a:tab pos="1547813" algn="l"/>
              </a:tabLst>
            </a:pPr>
            <a:endParaRPr lang="en-US" altLang="en-US" smtClean="0"/>
          </a:p>
          <a:p>
            <a:pPr marL="0" indent="0" eaLnBrk="1" hangingPunct="1">
              <a:lnSpc>
                <a:spcPct val="120000"/>
              </a:lnSpc>
              <a:buFontTx/>
              <a:buNone/>
              <a:tabLst>
                <a:tab pos="457200" algn="l"/>
                <a:tab pos="1371600" algn="l"/>
                <a:tab pos="1547813" algn="l"/>
              </a:tabLst>
            </a:pPr>
            <a:r>
              <a:rPr lang="en-US" altLang="en-US" smtClean="0"/>
              <a:t>Our solution checks.</a:t>
            </a:r>
          </a:p>
        </p:txBody>
      </p:sp>
      <p:sp>
        <p:nvSpPr>
          <p:cNvPr id="11268"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Font typeface="Arial" charset="0"/>
              <a:buChar char="–"/>
              <a:defRPr sz="2400">
                <a:solidFill>
                  <a:srgbClr val="0073AE"/>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rgbClr val="0073AE"/>
                </a:solidFill>
                <a:latin typeface="Arial" charset="0"/>
              </a:defRPr>
            </a:lvl5pPr>
            <a:lvl6pPr marL="2514600" indent="-228600" eaLnBrk="0" fontAlgn="base" hangingPunct="0">
              <a:spcBef>
                <a:spcPct val="20000"/>
              </a:spcBef>
              <a:spcAft>
                <a:spcPct val="0"/>
              </a:spcAft>
              <a:buFont typeface="Arial" charset="0"/>
              <a:buChar char="–"/>
              <a:defRPr sz="2000">
                <a:solidFill>
                  <a:srgbClr val="0073AE"/>
                </a:solidFill>
                <a:latin typeface="Arial" charset="0"/>
              </a:defRPr>
            </a:lvl6pPr>
            <a:lvl7pPr marL="2971800" indent="-228600" eaLnBrk="0" fontAlgn="base" hangingPunct="0">
              <a:spcBef>
                <a:spcPct val="20000"/>
              </a:spcBef>
              <a:spcAft>
                <a:spcPct val="0"/>
              </a:spcAft>
              <a:buFont typeface="Arial" charset="0"/>
              <a:buChar char="–"/>
              <a:defRPr sz="2000">
                <a:solidFill>
                  <a:srgbClr val="0073AE"/>
                </a:solidFill>
                <a:latin typeface="Arial" charset="0"/>
              </a:defRPr>
            </a:lvl7pPr>
            <a:lvl8pPr marL="3429000" indent="-228600" eaLnBrk="0" fontAlgn="base" hangingPunct="0">
              <a:spcBef>
                <a:spcPct val="20000"/>
              </a:spcBef>
              <a:spcAft>
                <a:spcPct val="0"/>
              </a:spcAft>
              <a:buFont typeface="Arial" charset="0"/>
              <a:buChar char="–"/>
              <a:defRPr sz="2000">
                <a:solidFill>
                  <a:srgbClr val="0073AE"/>
                </a:solidFill>
                <a:latin typeface="Arial" charset="0"/>
              </a:defRPr>
            </a:lvl8pPr>
            <a:lvl9pPr marL="3886200" indent="-228600" eaLnBrk="0" fontAlgn="base" hangingPunct="0">
              <a:spcBef>
                <a:spcPct val="20000"/>
              </a:spcBef>
              <a:spcAft>
                <a:spcPct val="0"/>
              </a:spcAft>
              <a:buFont typeface="Arial" charset="0"/>
              <a:buChar char="–"/>
              <a:defRPr sz="2000">
                <a:solidFill>
                  <a:srgbClr val="0073AE"/>
                </a:solidFill>
                <a:latin typeface="Arial" charset="0"/>
              </a:defRPr>
            </a:lvl9pPr>
          </a:lstStyle>
          <a:p>
            <a:pPr eaLnBrk="1" hangingPunct="1">
              <a:spcBef>
                <a:spcPct val="0"/>
              </a:spcBef>
              <a:buFontTx/>
              <a:buNone/>
            </a:pPr>
            <a:r>
              <a:rPr lang="en-US" altLang="en-US" sz="1800">
                <a:solidFill>
                  <a:schemeClr val="bg1"/>
                </a:solidFill>
              </a:rPr>
              <a:t>cont’d</a:t>
            </a:r>
          </a:p>
        </p:txBody>
      </p:sp>
      <p:pic>
        <p:nvPicPr>
          <p:cNvPr id="11269" name="Picture 2"/>
          <p:cNvPicPr>
            <a:picLocks noChangeAspect="1" noChangeArrowheads="1"/>
          </p:cNvPicPr>
          <p:nvPr/>
        </p:nvPicPr>
        <p:blipFill>
          <a:blip r:embed="rId2">
            <a:extLst>
              <a:ext uri="{28A0092B-C50C-407E-A947-70E740481C1C}">
                <a14:useLocalDpi xmlns:a14="http://schemas.microsoft.com/office/drawing/2010/main" val="0"/>
              </a:ext>
            </a:extLst>
          </a:blip>
          <a:srcRect r="32913"/>
          <a:stretch>
            <a:fillRect/>
          </a:stretch>
        </p:blipFill>
        <p:spPr bwMode="auto">
          <a:xfrm>
            <a:off x="1620838" y="2208213"/>
            <a:ext cx="4094162" cy="19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72079" t="86069"/>
          <a:stretch>
            <a:fillRect/>
          </a:stretch>
        </p:blipFill>
        <p:spPr bwMode="auto">
          <a:xfrm>
            <a:off x="6537325" y="3927475"/>
            <a:ext cx="13255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447800"/>
            <a:ext cx="1752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TextBox 1"/>
          <p:cNvSpPr txBox="1">
            <a:spLocks noChangeArrowheads="1"/>
          </p:cNvSpPr>
          <p:nvPr/>
        </p:nvSpPr>
        <p:spPr bwMode="auto">
          <a:xfrm>
            <a:off x="657225" y="1392238"/>
            <a:ext cx="2514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a:t>Original equation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4</a:t>
            </a:r>
            <a:endParaRPr lang="en-US" altLang="en-US" i="1" smtClean="0"/>
          </a:p>
        </p:txBody>
      </p:sp>
      <p:sp>
        <p:nvSpPr>
          <p:cNvPr id="125955" name="Rectangle 3"/>
          <p:cNvSpPr>
            <a:spLocks noGrp="1" noChangeArrowheads="1"/>
          </p:cNvSpPr>
          <p:nvPr>
            <p:ph type="body" idx="1"/>
          </p:nvPr>
        </p:nvSpPr>
        <p:spPr/>
        <p:txBody>
          <a:bodyPr/>
          <a:lstStyle/>
          <a:p>
            <a:pPr marL="0" indent="0" eaLnBrk="1" hangingPunct="1">
              <a:buFontTx/>
              <a:buNone/>
              <a:tabLst>
                <a:tab pos="457200" algn="l"/>
                <a:tab pos="1371600" algn="l"/>
                <a:tab pos="1547813" algn="l"/>
              </a:tabLst>
            </a:pPr>
            <a:r>
              <a:rPr lang="en-US" altLang="en-US" smtClean="0"/>
              <a:t>Solve the equation</a:t>
            </a:r>
          </a:p>
          <a:p>
            <a:pPr marL="0" indent="0" eaLnBrk="1" hangingPunct="1">
              <a:buFontTx/>
              <a:buNone/>
              <a:tabLst>
                <a:tab pos="457200" algn="l"/>
                <a:tab pos="1371600" algn="l"/>
                <a:tab pos="1547813" algn="l"/>
              </a:tabLst>
            </a:pPr>
            <a:endParaRPr lang="en-US" altLang="en-US" smtClean="0">
              <a:solidFill>
                <a:srgbClr val="C4152D"/>
              </a:solidFill>
            </a:endParaRPr>
          </a:p>
          <a:p>
            <a:pPr marL="0" indent="0" eaLnBrk="1" hangingPunct="1">
              <a:buFontTx/>
              <a:buNone/>
              <a:tabLst>
                <a:tab pos="457200" algn="l"/>
                <a:tab pos="1371600" algn="l"/>
                <a:tab pos="1547813" algn="l"/>
              </a:tabLst>
            </a:pPr>
            <a:r>
              <a:rPr lang="en-US" altLang="en-US" smtClean="0">
                <a:solidFill>
                  <a:srgbClr val="C4152D"/>
                </a:solidFill>
              </a:rPr>
              <a:t>Solution:</a:t>
            </a:r>
          </a:p>
          <a:p>
            <a:pPr marL="0" indent="0">
              <a:buFontTx/>
              <a:buNone/>
              <a:tabLst>
                <a:tab pos="457200" algn="l"/>
                <a:tab pos="1371600" algn="l"/>
                <a:tab pos="1547813" algn="l"/>
              </a:tabLst>
            </a:pPr>
            <a:r>
              <a:rPr lang="en-US" altLang="en-US" smtClean="0"/>
              <a:t>We can solve the equation in its original form by working with the decimals, or we can eliminate the decimals first by using the multiplication property of equality and solving the resulting equation. Both methods follow. </a:t>
            </a:r>
          </a:p>
          <a:p>
            <a:pPr marL="0" indent="0">
              <a:buFontTx/>
              <a:buNone/>
              <a:tabLst>
                <a:tab pos="457200" algn="l"/>
                <a:tab pos="1371600" algn="l"/>
                <a:tab pos="1547813" algn="l"/>
              </a:tabLst>
            </a:pPr>
            <a:endParaRPr lang="en-US" altLang="en-US" smtClean="0"/>
          </a:p>
          <a:p>
            <a:pPr marL="0" indent="0">
              <a:buFontTx/>
              <a:buNone/>
              <a:tabLst>
                <a:tab pos="457200" algn="l"/>
                <a:tab pos="1371600" algn="l"/>
                <a:tab pos="1547813" algn="l"/>
              </a:tabLst>
            </a:pPr>
            <a:r>
              <a:rPr lang="en-US" altLang="en-US" b="1" smtClean="0"/>
              <a:t>Method 1:        </a:t>
            </a:r>
            <a:r>
              <a:rPr lang="en-US" altLang="en-US" smtClean="0"/>
              <a:t>Working with the decimals 	</a:t>
            </a:r>
          </a:p>
        </p:txBody>
      </p:sp>
      <p:pic>
        <p:nvPicPr>
          <p:cNvPr id="122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9450" y="1462088"/>
            <a:ext cx="43862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l="72733"/>
          <a:stretch>
            <a:fillRect/>
          </a:stretch>
        </p:blipFill>
        <p:spPr bwMode="auto">
          <a:xfrm>
            <a:off x="7254875" y="5673725"/>
            <a:ext cx="13557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3"/>
          <p:cNvPicPr>
            <a:picLocks noChangeAspect="1" noChangeArrowheads="1"/>
          </p:cNvPicPr>
          <p:nvPr/>
        </p:nvPicPr>
        <p:blipFill>
          <a:blip r:embed="rId3">
            <a:extLst>
              <a:ext uri="{28A0092B-C50C-407E-A947-70E740481C1C}">
                <a14:useLocalDpi xmlns:a14="http://schemas.microsoft.com/office/drawing/2010/main" val="0"/>
              </a:ext>
            </a:extLst>
          </a:blip>
          <a:srcRect r="48729" b="-11111"/>
          <a:stretch>
            <a:fillRect/>
          </a:stretch>
        </p:blipFill>
        <p:spPr bwMode="auto">
          <a:xfrm>
            <a:off x="2667000" y="5638800"/>
            <a:ext cx="3276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2" end="2"/>
                                            </p:txEl>
                                          </p:spTgt>
                                        </p:tgtEl>
                                        <p:attrNameLst>
                                          <p:attrName>style.visibility</p:attrName>
                                        </p:attrNameLst>
                                      </p:cBhvr>
                                      <p:to>
                                        <p:strVal val="visible"/>
                                      </p:to>
                                    </p:set>
                                    <p:animEffect transition="in" filter="fade">
                                      <p:cBhvr>
                                        <p:cTn id="7" dur="1000"/>
                                        <p:tgtEl>
                                          <p:spTgt spid="125955">
                                            <p:txEl>
                                              <p:pRg st="2" end="2"/>
                                            </p:txEl>
                                          </p:spTgt>
                                        </p:tgtEl>
                                      </p:cBhvr>
                                    </p:animEffect>
                                    <p:anim calcmode="lin" valueType="num">
                                      <p:cBhvr>
                                        <p:cTn id="8"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3" end="3"/>
                                            </p:txEl>
                                          </p:spTgt>
                                        </p:tgtEl>
                                        <p:attrNameLst>
                                          <p:attrName>style.visibility</p:attrName>
                                        </p:attrNameLst>
                                      </p:cBhvr>
                                      <p:to>
                                        <p:strVal val="visible"/>
                                      </p:to>
                                    </p:set>
                                    <p:animEffect transition="in" filter="fade">
                                      <p:cBhvr>
                                        <p:cTn id="13" dur="1000"/>
                                        <p:tgtEl>
                                          <p:spTgt spid="125955">
                                            <p:txEl>
                                              <p:pRg st="3" end="3"/>
                                            </p:txEl>
                                          </p:spTgt>
                                        </p:tgtEl>
                                      </p:cBhvr>
                                    </p:animEffect>
                                    <p:anim calcmode="lin" valueType="num">
                                      <p:cBhvr>
                                        <p:cTn id="14"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125955">
                                            <p:txEl>
                                              <p:pRg st="5" end="5"/>
                                            </p:txEl>
                                          </p:spTgt>
                                        </p:tgtEl>
                                        <p:attrNameLst>
                                          <p:attrName>style.visibility</p:attrName>
                                        </p:attrNameLst>
                                      </p:cBhvr>
                                      <p:to>
                                        <p:strVal val="visible"/>
                                      </p:to>
                                    </p:set>
                                    <p:animEffect transition="in" filter="fade">
                                      <p:cBhvr>
                                        <p:cTn id="21" dur="1000"/>
                                        <p:tgtEl>
                                          <p:spTgt spid="125955">
                                            <p:txEl>
                                              <p:pRg st="5" end="5"/>
                                            </p:txEl>
                                          </p:spTgt>
                                        </p:tgtEl>
                                      </p:cBhvr>
                                    </p:animEffect>
                                    <p:anim calcmode="lin" valueType="num">
                                      <p:cBhvr>
                                        <p:cTn id="22" dur="1000" fill="hold"/>
                                        <p:tgtEl>
                                          <p:spTgt spid="125955">
                                            <p:txEl>
                                              <p:pRg st="5" end="5"/>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125955">
                                            <p:txEl>
                                              <p:pRg st="5" end="5"/>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25955">
                                            <p:txEl>
                                              <p:pRg st="5" end="5"/>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15366"/>
                                        </p:tgtEl>
                                        <p:attrNameLst>
                                          <p:attrName>style.visibility</p:attrName>
                                        </p:attrNameLst>
                                      </p:cBhvr>
                                      <p:to>
                                        <p:strVal val="visible"/>
                                      </p:to>
                                    </p:set>
                                    <p:animEffect transition="in" filter="fade">
                                      <p:cBhvr>
                                        <p:cTn id="27" dur="1000"/>
                                        <p:tgtEl>
                                          <p:spTgt spid="15366"/>
                                        </p:tgtEl>
                                      </p:cBhvr>
                                    </p:animEffect>
                                    <p:anim calcmode="lin" valueType="num">
                                      <p:cBhvr>
                                        <p:cTn id="28" dur="1000" fill="hold"/>
                                        <p:tgtEl>
                                          <p:spTgt spid="15366"/>
                                        </p:tgtEl>
                                        <p:attrNameLst>
                                          <p:attrName>ppt_x</p:attrName>
                                        </p:attrNameLst>
                                      </p:cBhvr>
                                      <p:tavLst>
                                        <p:tav tm="0">
                                          <p:val>
                                            <p:strVal val="#ppt_x"/>
                                          </p:val>
                                        </p:tav>
                                        <p:tav tm="100000">
                                          <p:val>
                                            <p:strVal val="#ppt_x"/>
                                          </p:val>
                                        </p:tav>
                                      </p:tavLst>
                                    </p:anim>
                                    <p:anim calcmode="lin" valueType="num">
                                      <p:cBhvr>
                                        <p:cTn id="29" dur="900" decel="100000" fill="hold"/>
                                        <p:tgtEl>
                                          <p:spTgt spid="15366"/>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5366"/>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15365"/>
                                        </p:tgtEl>
                                        <p:attrNameLst>
                                          <p:attrName>style.visibility</p:attrName>
                                        </p:attrNameLst>
                                      </p:cBhvr>
                                      <p:to>
                                        <p:strVal val="visible"/>
                                      </p:to>
                                    </p:set>
                                    <p:animEffect transition="in" filter="fade">
                                      <p:cBhvr>
                                        <p:cTn id="33" dur="1000"/>
                                        <p:tgtEl>
                                          <p:spTgt spid="15365"/>
                                        </p:tgtEl>
                                      </p:cBhvr>
                                    </p:animEffect>
                                    <p:anim calcmode="lin" valueType="num">
                                      <p:cBhvr>
                                        <p:cTn id="34" dur="1000" fill="hold"/>
                                        <p:tgtEl>
                                          <p:spTgt spid="15365"/>
                                        </p:tgtEl>
                                        <p:attrNameLst>
                                          <p:attrName>ppt_x</p:attrName>
                                        </p:attrNameLst>
                                      </p:cBhvr>
                                      <p:tavLst>
                                        <p:tav tm="0">
                                          <p:val>
                                            <p:strVal val="#ppt_x"/>
                                          </p:val>
                                        </p:tav>
                                        <p:tav tm="100000">
                                          <p:val>
                                            <p:strVal val="#ppt_x"/>
                                          </p:val>
                                        </p:tav>
                                      </p:tavLst>
                                    </p:anim>
                                    <p:anim calcmode="lin" valueType="num">
                                      <p:cBhvr>
                                        <p:cTn id="35" dur="900" decel="100000" fill="hold"/>
                                        <p:tgtEl>
                                          <p:spTgt spid="15365"/>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536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4 – </a:t>
            </a:r>
            <a:r>
              <a:rPr lang="en-US" altLang="en-US" i="1" smtClean="0"/>
              <a:t>Solution</a:t>
            </a:r>
          </a:p>
        </p:txBody>
      </p:sp>
      <p:sp>
        <p:nvSpPr>
          <p:cNvPr id="16387" name="Rectangle 3"/>
          <p:cNvSpPr>
            <a:spLocks noGrp="1" noChangeArrowheads="1"/>
          </p:cNvSpPr>
          <p:nvPr>
            <p:ph type="body" idx="1"/>
          </p:nvPr>
        </p:nvSpPr>
        <p:spPr>
          <a:noFill/>
        </p:spPr>
        <p:txBody>
          <a:bodyPr/>
          <a:lstStyle/>
          <a:p>
            <a:pPr marL="0" indent="0" eaLnBrk="1" hangingPunct="1">
              <a:lnSpc>
                <a:spcPct val="120000"/>
              </a:lnSpc>
              <a:buFontTx/>
              <a:buNone/>
              <a:tabLst>
                <a:tab pos="457200" algn="l"/>
                <a:tab pos="1371600" algn="l"/>
                <a:tab pos="1547813" algn="l"/>
              </a:tabLst>
            </a:pPr>
            <a:r>
              <a:rPr lang="en-US" altLang="en-US" b="1" smtClean="0"/>
              <a:t>Step 1a:</a:t>
            </a:r>
          </a:p>
          <a:p>
            <a:pPr marL="0" indent="0" eaLnBrk="1" hangingPunct="1">
              <a:lnSpc>
                <a:spcPct val="120000"/>
              </a:lnSpc>
              <a:buFontTx/>
              <a:buNone/>
              <a:tabLst>
                <a:tab pos="457200" algn="l"/>
                <a:tab pos="1371600" algn="l"/>
                <a:tab pos="1547813" algn="l"/>
              </a:tabLst>
            </a:pPr>
            <a:endParaRPr lang="en-US" altLang="en-US" smtClean="0"/>
          </a:p>
          <a:p>
            <a:pPr marL="0" indent="0" eaLnBrk="1" hangingPunct="1">
              <a:lnSpc>
                <a:spcPct val="120000"/>
              </a:lnSpc>
              <a:buFontTx/>
              <a:buNone/>
              <a:tabLst>
                <a:tab pos="457200" algn="l"/>
                <a:tab pos="1371600" algn="l"/>
                <a:tab pos="1547813" algn="l"/>
              </a:tabLst>
            </a:pPr>
            <a:r>
              <a:rPr lang="en-US" altLang="en-US" b="1" smtClean="0"/>
              <a:t>Step 1c:</a:t>
            </a:r>
          </a:p>
          <a:p>
            <a:pPr marL="0" indent="0" eaLnBrk="1" hangingPunct="1">
              <a:lnSpc>
                <a:spcPct val="120000"/>
              </a:lnSpc>
              <a:buFontTx/>
              <a:buNone/>
              <a:tabLst>
                <a:tab pos="457200" algn="l"/>
                <a:tab pos="1371600" algn="l"/>
                <a:tab pos="1547813" algn="l"/>
              </a:tabLst>
            </a:pPr>
            <a:endParaRPr lang="en-US" altLang="en-US" smtClean="0"/>
          </a:p>
          <a:p>
            <a:pPr marL="0" indent="0" eaLnBrk="1" hangingPunct="1">
              <a:lnSpc>
                <a:spcPct val="120000"/>
              </a:lnSpc>
              <a:buFontTx/>
              <a:buNone/>
              <a:tabLst>
                <a:tab pos="457200" algn="l"/>
                <a:tab pos="1371600" algn="l"/>
                <a:tab pos="1547813" algn="l"/>
              </a:tabLst>
            </a:pPr>
            <a:r>
              <a:rPr lang="en-US" altLang="en-US" b="1" smtClean="0"/>
              <a:t>Step 2:</a:t>
            </a:r>
            <a:endParaRPr lang="en-US" altLang="en-US" smtClean="0"/>
          </a:p>
          <a:p>
            <a:pPr marL="0" indent="0" eaLnBrk="1" hangingPunct="1">
              <a:lnSpc>
                <a:spcPct val="120000"/>
              </a:lnSpc>
              <a:buFontTx/>
              <a:buNone/>
              <a:tabLst>
                <a:tab pos="457200" algn="l"/>
                <a:tab pos="1371600" algn="l"/>
                <a:tab pos="1547813" algn="l"/>
              </a:tabLst>
            </a:pPr>
            <a:endParaRPr lang="en-US" altLang="en-US" b="1" smtClean="0"/>
          </a:p>
          <a:p>
            <a:pPr marL="0" indent="0" eaLnBrk="1" hangingPunct="1">
              <a:lnSpc>
                <a:spcPct val="120000"/>
              </a:lnSpc>
              <a:buFontTx/>
              <a:buNone/>
              <a:tabLst>
                <a:tab pos="457200" algn="l"/>
                <a:tab pos="1371600" algn="l"/>
                <a:tab pos="1547813" algn="l"/>
              </a:tabLst>
            </a:pPr>
            <a:r>
              <a:rPr lang="en-US" altLang="en-US" b="1" smtClean="0"/>
              <a:t>Step 3:</a:t>
            </a:r>
            <a:endParaRPr lang="en-US" altLang="en-US" smtClean="0"/>
          </a:p>
        </p:txBody>
      </p:sp>
      <p:sp>
        <p:nvSpPr>
          <p:cNvPr id="13316"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Font typeface="Arial" charset="0"/>
              <a:buChar char="–"/>
              <a:defRPr sz="2400">
                <a:solidFill>
                  <a:srgbClr val="0073AE"/>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rgbClr val="0073AE"/>
                </a:solidFill>
                <a:latin typeface="Arial" charset="0"/>
              </a:defRPr>
            </a:lvl5pPr>
            <a:lvl6pPr marL="2514600" indent="-228600" eaLnBrk="0" fontAlgn="base" hangingPunct="0">
              <a:spcBef>
                <a:spcPct val="20000"/>
              </a:spcBef>
              <a:spcAft>
                <a:spcPct val="0"/>
              </a:spcAft>
              <a:buFont typeface="Arial" charset="0"/>
              <a:buChar char="–"/>
              <a:defRPr sz="2000">
                <a:solidFill>
                  <a:srgbClr val="0073AE"/>
                </a:solidFill>
                <a:latin typeface="Arial" charset="0"/>
              </a:defRPr>
            </a:lvl6pPr>
            <a:lvl7pPr marL="2971800" indent="-228600" eaLnBrk="0" fontAlgn="base" hangingPunct="0">
              <a:spcBef>
                <a:spcPct val="20000"/>
              </a:spcBef>
              <a:spcAft>
                <a:spcPct val="0"/>
              </a:spcAft>
              <a:buFont typeface="Arial" charset="0"/>
              <a:buChar char="–"/>
              <a:defRPr sz="2000">
                <a:solidFill>
                  <a:srgbClr val="0073AE"/>
                </a:solidFill>
                <a:latin typeface="Arial" charset="0"/>
              </a:defRPr>
            </a:lvl7pPr>
            <a:lvl8pPr marL="3429000" indent="-228600" eaLnBrk="0" fontAlgn="base" hangingPunct="0">
              <a:spcBef>
                <a:spcPct val="20000"/>
              </a:spcBef>
              <a:spcAft>
                <a:spcPct val="0"/>
              </a:spcAft>
              <a:buFont typeface="Arial" charset="0"/>
              <a:buChar char="–"/>
              <a:defRPr sz="2000">
                <a:solidFill>
                  <a:srgbClr val="0073AE"/>
                </a:solidFill>
                <a:latin typeface="Arial" charset="0"/>
              </a:defRPr>
            </a:lvl8pPr>
            <a:lvl9pPr marL="3886200" indent="-228600" eaLnBrk="0" fontAlgn="base" hangingPunct="0">
              <a:spcBef>
                <a:spcPct val="20000"/>
              </a:spcBef>
              <a:spcAft>
                <a:spcPct val="0"/>
              </a:spcAft>
              <a:buFont typeface="Arial" charset="0"/>
              <a:buChar char="–"/>
              <a:defRPr sz="2000">
                <a:solidFill>
                  <a:srgbClr val="0073AE"/>
                </a:solidFill>
                <a:latin typeface="Arial" charset="0"/>
              </a:defRPr>
            </a:lvl9pPr>
          </a:lstStyle>
          <a:p>
            <a:pPr eaLnBrk="1" hangingPunct="1">
              <a:spcBef>
                <a:spcPct val="0"/>
              </a:spcBef>
              <a:buFontTx/>
              <a:buNone/>
            </a:pPr>
            <a:r>
              <a:rPr lang="en-US" altLang="en-US" sz="1800">
                <a:solidFill>
                  <a:schemeClr val="bg1"/>
                </a:solidFill>
              </a:rPr>
              <a:t>cont’d</a:t>
            </a:r>
          </a:p>
        </p:txBody>
      </p:sp>
      <p:pic>
        <p:nvPicPr>
          <p:cNvPr id="1331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69243" r="3076" b="81480"/>
          <a:stretch>
            <a:fillRect/>
          </a:stretch>
        </p:blipFill>
        <p:spPr bwMode="auto">
          <a:xfrm>
            <a:off x="6781800" y="1639888"/>
            <a:ext cx="16002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2"/>
          <p:cNvPicPr>
            <a:picLocks noChangeAspect="1" noChangeArrowheads="1"/>
          </p:cNvPicPr>
          <p:nvPr/>
        </p:nvPicPr>
        <p:blipFill>
          <a:blip r:embed="rId2">
            <a:extLst>
              <a:ext uri="{28A0092B-C50C-407E-A947-70E740481C1C}">
                <a14:useLocalDpi xmlns:a14="http://schemas.microsoft.com/office/drawing/2010/main" val="0"/>
              </a:ext>
            </a:extLst>
          </a:blip>
          <a:srcRect r="49213" b="81480"/>
          <a:stretch>
            <a:fillRect/>
          </a:stretch>
        </p:blipFill>
        <p:spPr bwMode="auto">
          <a:xfrm>
            <a:off x="1828800" y="1600200"/>
            <a:ext cx="3775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l="62746"/>
          <a:stretch>
            <a:fillRect/>
          </a:stretch>
        </p:blipFill>
        <p:spPr bwMode="auto">
          <a:xfrm>
            <a:off x="6781800" y="2700338"/>
            <a:ext cx="1584325"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rcRect r="62354" b="12569"/>
          <a:stretch>
            <a:fillRect/>
          </a:stretch>
        </p:blipFill>
        <p:spPr bwMode="auto">
          <a:xfrm>
            <a:off x="3552825" y="2681288"/>
            <a:ext cx="2057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8"/>
          <p:cNvPicPr>
            <a:picLocks noChangeAspect="1" noChangeArrowheads="1"/>
          </p:cNvPicPr>
          <p:nvPr/>
        </p:nvPicPr>
        <p:blipFill>
          <a:blip r:embed="rId4">
            <a:extLst>
              <a:ext uri="{28A0092B-C50C-407E-A947-70E740481C1C}">
                <a14:useLocalDpi xmlns:a14="http://schemas.microsoft.com/office/drawing/2010/main" val="0"/>
              </a:ext>
            </a:extLst>
          </a:blip>
          <a:srcRect r="36354"/>
          <a:stretch>
            <a:fillRect/>
          </a:stretch>
        </p:blipFill>
        <p:spPr bwMode="auto">
          <a:xfrm>
            <a:off x="2257425" y="3567113"/>
            <a:ext cx="44958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l="66882" b="60493"/>
          <a:stretch>
            <a:fillRect/>
          </a:stretch>
        </p:blipFill>
        <p:spPr bwMode="auto">
          <a:xfrm>
            <a:off x="6791325" y="3624263"/>
            <a:ext cx="1819275"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3"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l="55861" t="15002" b="54993"/>
          <a:stretch>
            <a:fillRect/>
          </a:stretch>
        </p:blipFill>
        <p:spPr bwMode="auto">
          <a:xfrm>
            <a:off x="6781800" y="4876800"/>
            <a:ext cx="1873250"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9"/>
          <p:cNvPicPr>
            <a:picLocks noChangeAspect="1" noChangeArrowheads="1"/>
          </p:cNvPicPr>
          <p:nvPr/>
        </p:nvPicPr>
        <p:blipFill>
          <a:blip r:embed="rId5">
            <a:extLst>
              <a:ext uri="{28A0092B-C50C-407E-A947-70E740481C1C}">
                <a14:useLocalDpi xmlns:a14="http://schemas.microsoft.com/office/drawing/2010/main" val="0"/>
              </a:ext>
            </a:extLst>
          </a:blip>
          <a:srcRect r="65086"/>
          <a:stretch>
            <a:fillRect/>
          </a:stretch>
        </p:blipFill>
        <p:spPr bwMode="auto">
          <a:xfrm>
            <a:off x="3976688" y="4724400"/>
            <a:ext cx="1905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l="55861" t="75012" r="5035" b="-5016"/>
          <a:stretch>
            <a:fillRect/>
          </a:stretch>
        </p:blipFill>
        <p:spPr bwMode="auto">
          <a:xfrm>
            <a:off x="6829425" y="5486400"/>
            <a:ext cx="1658938"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Effect transition="in" filter="fade">
                                      <p:cBhvr>
                                        <p:cTn id="7" dur="1000"/>
                                        <p:tgtEl>
                                          <p:spTgt spid="16387">
                                            <p:txEl>
                                              <p:pRg st="2" end="2"/>
                                            </p:txEl>
                                          </p:spTgt>
                                        </p:tgtEl>
                                      </p:cBhvr>
                                    </p:animEffect>
                                    <p:anim calcmode="lin" valueType="num">
                                      <p:cBhvr>
                                        <p:cTn id="8"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6387">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6387">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900" decel="100000" fill="hold"/>
                                        <p:tgtEl>
                                          <p:spTgt spid="8"/>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16391"/>
                                        </p:tgtEl>
                                        <p:attrNameLst>
                                          <p:attrName>style.visibility</p:attrName>
                                        </p:attrNameLst>
                                      </p:cBhvr>
                                      <p:to>
                                        <p:strVal val="visible"/>
                                      </p:to>
                                    </p:set>
                                    <p:animEffect transition="in" filter="fade">
                                      <p:cBhvr>
                                        <p:cTn id="19" dur="1000"/>
                                        <p:tgtEl>
                                          <p:spTgt spid="16391"/>
                                        </p:tgtEl>
                                      </p:cBhvr>
                                    </p:animEffect>
                                    <p:anim calcmode="lin" valueType="num">
                                      <p:cBhvr>
                                        <p:cTn id="20" dur="1000" fill="hold"/>
                                        <p:tgtEl>
                                          <p:spTgt spid="16391"/>
                                        </p:tgtEl>
                                        <p:attrNameLst>
                                          <p:attrName>ppt_x</p:attrName>
                                        </p:attrNameLst>
                                      </p:cBhvr>
                                      <p:tavLst>
                                        <p:tav tm="0">
                                          <p:val>
                                            <p:strVal val="#ppt_x"/>
                                          </p:val>
                                        </p:tav>
                                        <p:tav tm="100000">
                                          <p:val>
                                            <p:strVal val="#ppt_x"/>
                                          </p:val>
                                        </p:tav>
                                      </p:tavLst>
                                    </p:anim>
                                    <p:anim calcmode="lin" valueType="num">
                                      <p:cBhvr>
                                        <p:cTn id="21" dur="900" decel="100000" fill="hold"/>
                                        <p:tgtEl>
                                          <p:spTgt spid="16391"/>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6391"/>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fade">
                                      <p:cBhvr>
                                        <p:cTn id="27" dur="1000"/>
                                        <p:tgtEl>
                                          <p:spTgt spid="16387">
                                            <p:txEl>
                                              <p:pRg st="4" end="4"/>
                                            </p:txEl>
                                          </p:spTgt>
                                        </p:tgtEl>
                                      </p:cBhvr>
                                    </p:animEffect>
                                    <p:anim calcmode="lin" valueType="num">
                                      <p:cBhvr>
                                        <p:cTn id="28"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16387">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6387">
                                            <p:txEl>
                                              <p:pRg st="4" end="4"/>
                                            </p:txEl>
                                          </p:spTgt>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16392"/>
                                        </p:tgtEl>
                                        <p:attrNameLst>
                                          <p:attrName>style.visibility</p:attrName>
                                        </p:attrNameLst>
                                      </p:cBhvr>
                                      <p:to>
                                        <p:strVal val="visible"/>
                                      </p:to>
                                    </p:set>
                                    <p:animEffect transition="in" filter="fade">
                                      <p:cBhvr>
                                        <p:cTn id="33" dur="1000"/>
                                        <p:tgtEl>
                                          <p:spTgt spid="16392"/>
                                        </p:tgtEl>
                                      </p:cBhvr>
                                    </p:animEffect>
                                    <p:anim calcmode="lin" valueType="num">
                                      <p:cBhvr>
                                        <p:cTn id="34" dur="1000" fill="hold"/>
                                        <p:tgtEl>
                                          <p:spTgt spid="16392"/>
                                        </p:tgtEl>
                                        <p:attrNameLst>
                                          <p:attrName>ppt_x</p:attrName>
                                        </p:attrNameLst>
                                      </p:cBhvr>
                                      <p:tavLst>
                                        <p:tav tm="0">
                                          <p:val>
                                            <p:strVal val="#ppt_x"/>
                                          </p:val>
                                        </p:tav>
                                        <p:tav tm="100000">
                                          <p:val>
                                            <p:strVal val="#ppt_x"/>
                                          </p:val>
                                        </p:tav>
                                      </p:tavLst>
                                    </p:anim>
                                    <p:anim calcmode="lin" valueType="num">
                                      <p:cBhvr>
                                        <p:cTn id="35" dur="900" decel="100000" fill="hold"/>
                                        <p:tgtEl>
                                          <p:spTgt spid="1639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6392"/>
                                        </p:tgtEl>
                                        <p:attrNameLst>
                                          <p:attrName>ppt_y</p:attrName>
                                        </p:attrNameLst>
                                      </p:cBhvr>
                                      <p:tavLst>
                                        <p:tav tm="0">
                                          <p:val>
                                            <p:strVal val="#ppt_y-.03"/>
                                          </p:val>
                                        </p:tav>
                                        <p:tav tm="100000">
                                          <p:val>
                                            <p:strVal val="#ppt_y"/>
                                          </p:val>
                                        </p:tav>
                                      </p:tavLst>
                                    </p:anim>
                                  </p:childTnLst>
                                </p:cTn>
                              </p:par>
                              <p:par>
                                <p:cTn id="37" presetID="37" presetClass="entr" presetSubtype="0"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900" decel="100000" fill="hold"/>
                                        <p:tgtEl>
                                          <p:spTgt spid="10"/>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nodeType="clickEffect">
                                  <p:stCondLst>
                                    <p:cond delay="0"/>
                                  </p:stCondLst>
                                  <p:childTnLst>
                                    <p:set>
                                      <p:cBhvr>
                                        <p:cTn id="46" dur="1" fill="hold">
                                          <p:stCondLst>
                                            <p:cond delay="0"/>
                                          </p:stCondLst>
                                        </p:cTn>
                                        <p:tgtEl>
                                          <p:spTgt spid="16387">
                                            <p:txEl>
                                              <p:pRg st="6" end="6"/>
                                            </p:txEl>
                                          </p:spTgt>
                                        </p:tgtEl>
                                        <p:attrNameLst>
                                          <p:attrName>style.visibility</p:attrName>
                                        </p:attrNameLst>
                                      </p:cBhvr>
                                      <p:to>
                                        <p:strVal val="visible"/>
                                      </p:to>
                                    </p:set>
                                    <p:animEffect transition="in" filter="fade">
                                      <p:cBhvr>
                                        <p:cTn id="47" dur="1000"/>
                                        <p:tgtEl>
                                          <p:spTgt spid="16387">
                                            <p:txEl>
                                              <p:pRg st="6" end="6"/>
                                            </p:txEl>
                                          </p:spTgt>
                                        </p:tgtEl>
                                      </p:cBhvr>
                                    </p:animEffect>
                                    <p:anim calcmode="lin" valueType="num">
                                      <p:cBhvr>
                                        <p:cTn id="48"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16387">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6387">
                                            <p:txEl>
                                              <p:pRg st="6" end="6"/>
                                            </p:txEl>
                                          </p:spTgt>
                                        </p:tgtEl>
                                        <p:attrNameLst>
                                          <p:attrName>ppt_y</p:attrName>
                                        </p:attrNameLst>
                                      </p:cBhvr>
                                      <p:tavLst>
                                        <p:tav tm="0">
                                          <p:val>
                                            <p:strVal val="#ppt_y-.03"/>
                                          </p:val>
                                        </p:tav>
                                        <p:tav tm="100000">
                                          <p:val>
                                            <p:strVal val="#ppt_y"/>
                                          </p:val>
                                        </p:tav>
                                      </p:tavLst>
                                    </p:anim>
                                  </p:childTnLst>
                                </p:cTn>
                              </p:par>
                              <p:par>
                                <p:cTn id="51" presetID="37" presetClass="entr" presetSubtype="0" fill="hold" nodeType="with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900" decel="100000" fill="hold"/>
                                        <p:tgtEl>
                                          <p:spTgt spid="12"/>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57" presetID="37" presetClass="entr" presetSubtype="0" fill="hold" nodeType="withEffect">
                                  <p:stCondLst>
                                    <p:cond delay="0"/>
                                  </p:stCondLst>
                                  <p:childTnLst>
                                    <p:set>
                                      <p:cBhvr>
                                        <p:cTn id="58" dur="1" fill="hold">
                                          <p:stCondLst>
                                            <p:cond delay="0"/>
                                          </p:stCondLst>
                                        </p:cTn>
                                        <p:tgtEl>
                                          <p:spTgt spid="16393"/>
                                        </p:tgtEl>
                                        <p:attrNameLst>
                                          <p:attrName>style.visibility</p:attrName>
                                        </p:attrNameLst>
                                      </p:cBhvr>
                                      <p:to>
                                        <p:strVal val="visible"/>
                                      </p:to>
                                    </p:set>
                                    <p:animEffect transition="in" filter="fade">
                                      <p:cBhvr>
                                        <p:cTn id="59" dur="1000"/>
                                        <p:tgtEl>
                                          <p:spTgt spid="16393"/>
                                        </p:tgtEl>
                                      </p:cBhvr>
                                    </p:animEffect>
                                    <p:anim calcmode="lin" valueType="num">
                                      <p:cBhvr>
                                        <p:cTn id="60" dur="1000" fill="hold"/>
                                        <p:tgtEl>
                                          <p:spTgt spid="16393"/>
                                        </p:tgtEl>
                                        <p:attrNameLst>
                                          <p:attrName>ppt_x</p:attrName>
                                        </p:attrNameLst>
                                      </p:cBhvr>
                                      <p:tavLst>
                                        <p:tav tm="0">
                                          <p:val>
                                            <p:strVal val="#ppt_x"/>
                                          </p:val>
                                        </p:tav>
                                        <p:tav tm="100000">
                                          <p:val>
                                            <p:strVal val="#ppt_x"/>
                                          </p:val>
                                        </p:tav>
                                      </p:tavLst>
                                    </p:anim>
                                    <p:anim calcmode="lin" valueType="num">
                                      <p:cBhvr>
                                        <p:cTn id="61" dur="900" decel="100000" fill="hold"/>
                                        <p:tgtEl>
                                          <p:spTgt spid="16393"/>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6393"/>
                                        </p:tgtEl>
                                        <p:attrNameLst>
                                          <p:attrName>ppt_y</p:attrName>
                                        </p:attrNameLst>
                                      </p:cBhvr>
                                      <p:tavLst>
                                        <p:tav tm="0">
                                          <p:val>
                                            <p:strVal val="#ppt_y-.03"/>
                                          </p:val>
                                        </p:tav>
                                        <p:tav tm="100000">
                                          <p:val>
                                            <p:strVal val="#ppt_y"/>
                                          </p:val>
                                        </p:tav>
                                      </p:tavLst>
                                    </p:anim>
                                  </p:childTnLst>
                                </p:cTn>
                              </p:par>
                              <p:par>
                                <p:cTn id="63" presetID="37" presetClass="entr" presetSubtype="0" fill="hold" nodeType="with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fade">
                                      <p:cBhvr>
                                        <p:cTn id="65" dur="1000"/>
                                        <p:tgtEl>
                                          <p:spTgt spid="13"/>
                                        </p:tgtEl>
                                      </p:cBhvr>
                                    </p:animEffect>
                                    <p:anim calcmode="lin" valueType="num">
                                      <p:cBhvr>
                                        <p:cTn id="66" dur="1000" fill="hold"/>
                                        <p:tgtEl>
                                          <p:spTgt spid="13"/>
                                        </p:tgtEl>
                                        <p:attrNameLst>
                                          <p:attrName>ppt_x</p:attrName>
                                        </p:attrNameLst>
                                      </p:cBhvr>
                                      <p:tavLst>
                                        <p:tav tm="0">
                                          <p:val>
                                            <p:strVal val="#ppt_x"/>
                                          </p:val>
                                        </p:tav>
                                        <p:tav tm="100000">
                                          <p:val>
                                            <p:strVal val="#ppt_x"/>
                                          </p:val>
                                        </p:tav>
                                      </p:tavLst>
                                    </p:anim>
                                    <p:anim calcmode="lin" valueType="num">
                                      <p:cBhvr>
                                        <p:cTn id="67" dur="900" decel="100000" fill="hold"/>
                                        <p:tgtEl>
                                          <p:spTgt spid="13"/>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McKBAlgP8">
  <a:themeElements>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cKBAlgP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cKBAlgP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cKBAlgP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cKBAlgP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cKBAlgP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cKBAlgP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cKBAlgP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cKBAlgP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cKBAlgP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cKBAlgP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cKBAlgP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cKBAlgP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McKBAlgP8</Template>
  <TotalTime>929</TotalTime>
  <Words>502</Words>
  <Application>Microsoft Office PowerPoint</Application>
  <PresentationFormat>On-screen Show (4:3)</PresentationFormat>
  <Paragraphs>117</Paragraphs>
  <Slides>17</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Arial</vt:lpstr>
      <vt:lpstr>McKBAlgP8</vt:lpstr>
      <vt:lpstr>PowerPoint Presentation</vt:lpstr>
      <vt:lpstr>Solving Linear Equations</vt:lpstr>
      <vt:lpstr>Solving Linear Equations</vt:lpstr>
      <vt:lpstr>Solving Linear Equations</vt:lpstr>
      <vt:lpstr>Example 1</vt:lpstr>
      <vt:lpstr>Example 1 – Solution</vt:lpstr>
      <vt:lpstr>Example 1 – Solution</vt:lpstr>
      <vt:lpstr>Example 4</vt:lpstr>
      <vt:lpstr>Example 4 – Solution</vt:lpstr>
      <vt:lpstr>Example 4 – Solution</vt:lpstr>
      <vt:lpstr>Example 4 – Solution</vt:lpstr>
      <vt:lpstr>Example 4 – Solution</vt:lpstr>
      <vt:lpstr>Example 6</vt:lpstr>
      <vt:lpstr>Example 6 – Solution</vt:lpstr>
      <vt:lpstr>Example 6 – Solution</vt:lpstr>
      <vt:lpstr>Example 7</vt:lpstr>
      <vt:lpstr>Example 7 – Solution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gchaudhari</dc:creator>
  <cp:lastModifiedBy>Cary Lee</cp:lastModifiedBy>
  <cp:revision>327</cp:revision>
  <dcterms:created xsi:type="dcterms:W3CDTF">2010-10-18T10:39:55Z</dcterms:created>
  <dcterms:modified xsi:type="dcterms:W3CDTF">2019-01-30T17:15:54Z</dcterms:modified>
</cp:coreProperties>
</file>