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83BDC-8C5B-4669-A829-8CF70FE4198C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CA75-25C2-479D-AE6A-BE350876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r>
              <a:rPr lang="en-US" baseline="0" dirty="0" smtClean="0"/>
              <a:t> is the process of encoding, storing and retrieving experiences and information and it happens via connections between neurons in the brain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369DB-A29F-4CD6-9081-4D98B15D75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8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memor</a:t>
            </a:r>
            <a:r>
              <a:rPr lang="en-US" baseline="0" dirty="0" smtClean="0"/>
              <a:t>y (working) can only hold 5-9 items for 20 seconds unless translated into a neural code and transferred to long-term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369DB-A29F-4CD6-9081-4D98B15D75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Techniques for reinterpreting information</a:t>
            </a:r>
            <a:r>
              <a:rPr lang="en-US" baseline="0" dirty="0" smtClean="0"/>
              <a:t> into the framework of what is already known and/or easier to remember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369DB-A29F-4CD6-9081-4D98B15D75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1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1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7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4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0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6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3AEF-D0A2-4560-896A-D799BB5CBE69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B40E-7C42-46B5-8C1F-69259B262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H95h36NCh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Beating the Forgetting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5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ashe.com/wp-content/uploads/2011/05/ebbingha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33400"/>
            <a:ext cx="7732740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203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koobits.com/wp-content/uploads/2012/10/forgetting-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003301"/>
            <a:ext cx="8286750" cy="5334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027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How do you beat the forgetting curve?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893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Declarative—memory of words and concepts (semantic) or events and where/when they happened (episodic)</a:t>
            </a:r>
          </a:p>
          <a:p>
            <a:r>
              <a:rPr lang="en-US" dirty="0" smtClean="0"/>
              <a:t>Procedural—types of memory involving skills and actions</a:t>
            </a:r>
          </a:p>
          <a:p>
            <a:r>
              <a:rPr lang="en-US" dirty="0" smtClean="0"/>
              <a:t>Explicit—conscious or intentional recall</a:t>
            </a:r>
          </a:p>
          <a:p>
            <a:r>
              <a:rPr lang="en-US" dirty="0" smtClean="0"/>
              <a:t>Implicit—memory influences on behavior without conscious awareness</a:t>
            </a:r>
          </a:p>
          <a:p>
            <a:r>
              <a:rPr lang="en-US" dirty="0" smtClean="0"/>
              <a:t>Autobiographical--</a:t>
            </a:r>
            <a:r>
              <a:rPr lang="en-US" dirty="0"/>
              <a:t>r</a:t>
            </a:r>
            <a:r>
              <a:rPr lang="en-US" dirty="0" smtClean="0"/>
              <a:t>ecollection of personally experienced events (often associated with emotions)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Encoding is Critical to Forming Long-Term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basic types: </a:t>
            </a:r>
          </a:p>
          <a:p>
            <a:pPr lvl="1"/>
            <a:r>
              <a:rPr lang="en-US" dirty="0" smtClean="0"/>
              <a:t>Image </a:t>
            </a:r>
          </a:p>
          <a:p>
            <a:pPr lvl="1"/>
            <a:r>
              <a:rPr lang="en-US" dirty="0" smtClean="0"/>
              <a:t>Sound </a:t>
            </a:r>
          </a:p>
          <a:p>
            <a:pPr lvl="1"/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Movement/Touch</a:t>
            </a:r>
          </a:p>
          <a:p>
            <a:r>
              <a:rPr lang="en-US" i="1" dirty="0" smtClean="0"/>
              <a:t>Memory is enhanced if more than one type is activated at once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307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11300" y="1143000"/>
            <a:ext cx="9156700" cy="4134920"/>
            <a:chOff x="-12700" y="1143000"/>
            <a:chExt cx="9156700" cy="4134920"/>
          </a:xfrm>
        </p:grpSpPr>
        <p:pic>
          <p:nvPicPr>
            <p:cNvPr id="39938" name="Picture 2" descr="https://d2u036igb7acvm.cloudfront.net/assets/users/c2791c3074870131648d0ad95b2f1b24/e12v8k4h8prpuc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00" y="1143000"/>
              <a:ext cx="9156700" cy="3319897"/>
            </a:xfrm>
            <a:prstGeom prst="rect">
              <a:avLst/>
            </a:prstGeom>
            <a:noFill/>
          </p:spPr>
        </p:pic>
        <p:sp>
          <p:nvSpPr>
            <p:cNvPr id="2" name="Arc 1"/>
            <p:cNvSpPr/>
            <p:nvPr/>
          </p:nvSpPr>
          <p:spPr>
            <a:xfrm rot="8449501">
              <a:off x="4565650" y="2867560"/>
              <a:ext cx="2063750" cy="1981200"/>
            </a:xfrm>
            <a:prstGeom prst="arc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53000" y="4908588"/>
              <a:ext cx="2597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Elaborative Rehearsal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803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lib.umn.edu/hutch213/myblog/Memory%20pa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0402" y="152400"/>
            <a:ext cx="8331199" cy="624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186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Mnemonic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Acronyms—uses first letters of a list of words to remember the order of the words (e.g. ROYGBIV)</a:t>
            </a:r>
          </a:p>
          <a:p>
            <a:r>
              <a:rPr lang="en-US" dirty="0"/>
              <a:t>Visual Imagery—associate an image with the words or information</a:t>
            </a:r>
          </a:p>
          <a:p>
            <a:r>
              <a:rPr lang="en-US" dirty="0"/>
              <a:t>Rhyming—associating words/images based on sound similarities</a:t>
            </a:r>
          </a:p>
          <a:p>
            <a:r>
              <a:rPr lang="en-US" dirty="0"/>
              <a:t>Hierarchies—organize the information into sets and subsets (outlining)</a:t>
            </a:r>
          </a:p>
          <a:p>
            <a:r>
              <a:rPr lang="en-US" dirty="0" smtClean="0"/>
              <a:t>Chunking—decrease # of items by increasing size of each item, or recognizing patterns rather than individual items (</a:t>
            </a:r>
            <a:r>
              <a:rPr lang="en-US" dirty="0" err="1" smtClean="0"/>
              <a:t>e.g</a:t>
            </a:r>
            <a:r>
              <a:rPr lang="en-US" dirty="0" smtClean="0"/>
              <a:t> PAO system)</a:t>
            </a:r>
          </a:p>
          <a:p>
            <a:r>
              <a:rPr lang="en-US" dirty="0" smtClean="0"/>
              <a:t>Method of Loci—associates images of items with physical locations (e.g. memory palace)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6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learn more techniques?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"How to Get the Most Out of Studying." Each video is less than ten minutes in length. </a:t>
            </a:r>
          </a:p>
          <a:p>
            <a:r>
              <a:rPr lang="en-US" dirty="0">
                <a:hlinkClick r:id="rId2"/>
              </a:rPr>
              <a:t>https://www.youtube.com/watch?v=RH95h36NChI&amp;list=PL85708E6EA236E3DB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4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277</Words>
  <Application>Microsoft Office PowerPoint</Application>
  <PresentationFormat>Widescreen</PresentationFormat>
  <Paragraphs>34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Beating the Forgetting Curve</vt:lpstr>
      <vt:lpstr>PowerPoint Presentation</vt:lpstr>
      <vt:lpstr>How do you beat the forgetting curve? </vt:lpstr>
      <vt:lpstr>What is Memory?</vt:lpstr>
      <vt:lpstr>Encoding is Critical to Forming Long-Term Memories</vt:lpstr>
      <vt:lpstr>PowerPoint Presentation</vt:lpstr>
      <vt:lpstr>PowerPoint Presentation</vt:lpstr>
      <vt:lpstr>Summary of Mnemonic Devices</vt:lpstr>
      <vt:lpstr>Want to learn more techniques?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Vance</dc:creator>
  <cp:lastModifiedBy>Diana Vance</cp:lastModifiedBy>
  <cp:revision>2</cp:revision>
  <dcterms:created xsi:type="dcterms:W3CDTF">2016-02-02T16:07:34Z</dcterms:created>
  <dcterms:modified xsi:type="dcterms:W3CDTF">2016-02-02T16:17:49Z</dcterms:modified>
</cp:coreProperties>
</file>