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5143500" cx="9144000"/>
  <p:notesSz cx="6858000" cy="9144000"/>
  <p:embeddedFontLst>
    <p:embeddedFont>
      <p:font typeface="Old Standard TT"/>
      <p:regular r:id="rId14"/>
      <p:bold r:id="rId15"/>
      <p: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OldStandardTT-bold.fntdata"/><Relationship Id="rId14" Type="http://schemas.openxmlformats.org/officeDocument/2006/relationships/font" Target="fonts/OldStandardTT-regular.fntdata"/><Relationship Id="rId16" Type="http://schemas.openxmlformats.org/officeDocument/2006/relationships/font" Target="fonts/OldStandardTT-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7" name="Shape 7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8" name="Shape 10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sp>
        <p:nvSpPr>
          <p:cNvPr id="10" name="Shape 10"/>
          <p:cNvSpPr/>
          <p:nvPr/>
        </p:nvSpPr>
        <p:spPr>
          <a:xfrm>
            <a:off x="0" y="100"/>
            <a:ext cx="9144000" cy="1711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cxnSp>
        <p:nvCxnSpPr>
          <p:cNvPr id="11" name="Shape 11"/>
          <p:cNvCxnSpPr/>
          <p:nvPr/>
        </p:nvCxnSpPr>
        <p:spPr>
          <a:xfrm>
            <a:off x="641934" y="3597500"/>
            <a:ext cx="390299" cy="0"/>
          </a:xfrm>
          <a:prstGeom prst="straightConnector1">
            <a:avLst/>
          </a:prstGeom>
          <a:noFill/>
          <a:ln cap="flat" cmpd="sng" w="28575">
            <a:solidFill>
              <a:schemeClr val="accent1"/>
            </a:solidFill>
            <a:prstDash val="solid"/>
            <a:round/>
            <a:headEnd len="med" w="med" type="none"/>
            <a:tailEnd len="med" w="med" type="none"/>
          </a:ln>
        </p:spPr>
      </p:cxnSp>
      <p:sp>
        <p:nvSpPr>
          <p:cNvPr id="12" name="Shape 12"/>
          <p:cNvSpPr txBox="1"/>
          <p:nvPr>
            <p:ph type="ctrTitle"/>
          </p:nvPr>
        </p:nvSpPr>
        <p:spPr>
          <a:xfrm>
            <a:off x="512700" y="1893300"/>
            <a:ext cx="8118600" cy="1522800"/>
          </a:xfrm>
          <a:prstGeom prst="rect">
            <a:avLst/>
          </a:prstGeom>
        </p:spPr>
        <p:txBody>
          <a:bodyPr anchorCtr="0" anchor="b" bIns="91425" lIns="91425" rIns="91425" tIns="91425"/>
          <a:lstStyle>
            <a:lvl1pPr lvl="0">
              <a:spcBef>
                <a:spcPts val="0"/>
              </a:spcBef>
              <a:buClr>
                <a:schemeClr val="accent1"/>
              </a:buClr>
              <a:buSzPct val="100000"/>
              <a:defRPr sz="4200">
                <a:solidFill>
                  <a:schemeClr val="accent1"/>
                </a:solidFill>
              </a:defRPr>
            </a:lvl1pPr>
            <a:lvl2pPr lvl="1">
              <a:spcBef>
                <a:spcPts val="0"/>
              </a:spcBef>
              <a:buClr>
                <a:schemeClr val="accent1"/>
              </a:buClr>
              <a:buSzPct val="100000"/>
              <a:defRPr sz="4200">
                <a:solidFill>
                  <a:schemeClr val="accent1"/>
                </a:solidFill>
              </a:defRPr>
            </a:lvl2pPr>
            <a:lvl3pPr lvl="2">
              <a:spcBef>
                <a:spcPts val="0"/>
              </a:spcBef>
              <a:buClr>
                <a:schemeClr val="accent1"/>
              </a:buClr>
              <a:buSzPct val="100000"/>
              <a:defRPr sz="4200">
                <a:solidFill>
                  <a:schemeClr val="accent1"/>
                </a:solidFill>
              </a:defRPr>
            </a:lvl3pPr>
            <a:lvl4pPr lvl="3">
              <a:spcBef>
                <a:spcPts val="0"/>
              </a:spcBef>
              <a:buClr>
                <a:schemeClr val="accent1"/>
              </a:buClr>
              <a:buSzPct val="100000"/>
              <a:defRPr sz="4200">
                <a:solidFill>
                  <a:schemeClr val="accent1"/>
                </a:solidFill>
              </a:defRPr>
            </a:lvl4pPr>
            <a:lvl5pPr lvl="4">
              <a:spcBef>
                <a:spcPts val="0"/>
              </a:spcBef>
              <a:buClr>
                <a:schemeClr val="accent1"/>
              </a:buClr>
              <a:buSzPct val="100000"/>
              <a:defRPr sz="4200">
                <a:solidFill>
                  <a:schemeClr val="accent1"/>
                </a:solidFill>
              </a:defRPr>
            </a:lvl5pPr>
            <a:lvl6pPr lvl="5">
              <a:spcBef>
                <a:spcPts val="0"/>
              </a:spcBef>
              <a:buClr>
                <a:schemeClr val="accent1"/>
              </a:buClr>
              <a:buSzPct val="100000"/>
              <a:defRPr sz="4200">
                <a:solidFill>
                  <a:schemeClr val="accent1"/>
                </a:solidFill>
              </a:defRPr>
            </a:lvl6pPr>
            <a:lvl7pPr lvl="6">
              <a:spcBef>
                <a:spcPts val="0"/>
              </a:spcBef>
              <a:buClr>
                <a:schemeClr val="accent1"/>
              </a:buClr>
              <a:buSzPct val="100000"/>
              <a:defRPr sz="4200">
                <a:solidFill>
                  <a:schemeClr val="accent1"/>
                </a:solidFill>
              </a:defRPr>
            </a:lvl7pPr>
            <a:lvl8pPr lvl="7">
              <a:spcBef>
                <a:spcPts val="0"/>
              </a:spcBef>
              <a:buClr>
                <a:schemeClr val="accent1"/>
              </a:buClr>
              <a:buSzPct val="100000"/>
              <a:defRPr sz="4200">
                <a:solidFill>
                  <a:schemeClr val="accent1"/>
                </a:solidFill>
              </a:defRPr>
            </a:lvl8pPr>
            <a:lvl9pPr lvl="8">
              <a:spcBef>
                <a:spcPts val="0"/>
              </a:spcBef>
              <a:buClr>
                <a:schemeClr val="accent1"/>
              </a:buClr>
              <a:buSzPct val="100000"/>
              <a:defRPr sz="4200">
                <a:solidFill>
                  <a:schemeClr val="accent1"/>
                </a:solidFill>
              </a:defRPr>
            </a:lvl9pPr>
          </a:lstStyle>
          <a:p/>
        </p:txBody>
      </p:sp>
      <p:sp>
        <p:nvSpPr>
          <p:cNvPr id="13" name="Shape 13"/>
          <p:cNvSpPr txBox="1"/>
          <p:nvPr>
            <p:ph idx="1" type="subTitle"/>
          </p:nvPr>
        </p:nvSpPr>
        <p:spPr>
          <a:xfrm>
            <a:off x="512700" y="3840639"/>
            <a:ext cx="8118600" cy="787500"/>
          </a:xfrm>
          <a:prstGeom prst="rect">
            <a:avLst/>
          </a:prstGeom>
        </p:spPr>
        <p:txBody>
          <a:bodyPr anchorCtr="0" anchor="t" bIns="91425" lIns="91425" rIns="91425" tIns="91425"/>
          <a:lstStyle>
            <a:lvl1pPr lvl="0">
              <a:lnSpc>
                <a:spcPct val="100000"/>
              </a:lnSpc>
              <a:spcBef>
                <a:spcPts val="0"/>
              </a:spcBef>
              <a:spcAft>
                <a:spcPts val="0"/>
              </a:spcAft>
              <a:buClr>
                <a:schemeClr val="accent2"/>
              </a:buClr>
              <a:buSzPct val="100000"/>
              <a:buNone/>
              <a:defRPr sz="2400">
                <a:solidFill>
                  <a:schemeClr val="accent2"/>
                </a:solidFill>
              </a:defRPr>
            </a:lvl1pPr>
            <a:lvl2pPr lvl="1">
              <a:lnSpc>
                <a:spcPct val="100000"/>
              </a:lnSpc>
              <a:spcBef>
                <a:spcPts val="0"/>
              </a:spcBef>
              <a:spcAft>
                <a:spcPts val="0"/>
              </a:spcAft>
              <a:buClr>
                <a:schemeClr val="accent2"/>
              </a:buClr>
              <a:buSzPct val="100000"/>
              <a:buNone/>
              <a:defRPr sz="2400">
                <a:solidFill>
                  <a:schemeClr val="accent2"/>
                </a:solidFill>
              </a:defRPr>
            </a:lvl2pPr>
            <a:lvl3pPr lvl="2">
              <a:lnSpc>
                <a:spcPct val="100000"/>
              </a:lnSpc>
              <a:spcBef>
                <a:spcPts val="0"/>
              </a:spcBef>
              <a:spcAft>
                <a:spcPts val="0"/>
              </a:spcAft>
              <a:buClr>
                <a:schemeClr val="accent2"/>
              </a:buClr>
              <a:buSzPct val="100000"/>
              <a:buNone/>
              <a:defRPr sz="2400">
                <a:solidFill>
                  <a:schemeClr val="accent2"/>
                </a:solidFill>
              </a:defRPr>
            </a:lvl3pPr>
            <a:lvl4pPr lvl="3">
              <a:lnSpc>
                <a:spcPct val="100000"/>
              </a:lnSpc>
              <a:spcBef>
                <a:spcPts val="0"/>
              </a:spcBef>
              <a:spcAft>
                <a:spcPts val="0"/>
              </a:spcAft>
              <a:buClr>
                <a:schemeClr val="accent2"/>
              </a:buClr>
              <a:buSzPct val="100000"/>
              <a:buNone/>
              <a:defRPr sz="2400">
                <a:solidFill>
                  <a:schemeClr val="accent2"/>
                </a:solidFill>
              </a:defRPr>
            </a:lvl4pPr>
            <a:lvl5pPr lvl="4">
              <a:lnSpc>
                <a:spcPct val="100000"/>
              </a:lnSpc>
              <a:spcBef>
                <a:spcPts val="0"/>
              </a:spcBef>
              <a:spcAft>
                <a:spcPts val="0"/>
              </a:spcAft>
              <a:buClr>
                <a:schemeClr val="accent2"/>
              </a:buClr>
              <a:buSzPct val="100000"/>
              <a:buNone/>
              <a:defRPr sz="2400">
                <a:solidFill>
                  <a:schemeClr val="accent2"/>
                </a:solidFill>
              </a:defRPr>
            </a:lvl5pPr>
            <a:lvl6pPr lvl="5">
              <a:lnSpc>
                <a:spcPct val="100000"/>
              </a:lnSpc>
              <a:spcBef>
                <a:spcPts val="0"/>
              </a:spcBef>
              <a:spcAft>
                <a:spcPts val="0"/>
              </a:spcAft>
              <a:buClr>
                <a:schemeClr val="accent2"/>
              </a:buClr>
              <a:buSzPct val="100000"/>
              <a:buNone/>
              <a:defRPr sz="2400">
                <a:solidFill>
                  <a:schemeClr val="accent2"/>
                </a:solidFill>
              </a:defRPr>
            </a:lvl6pPr>
            <a:lvl7pPr lvl="6">
              <a:lnSpc>
                <a:spcPct val="100000"/>
              </a:lnSpc>
              <a:spcBef>
                <a:spcPts val="0"/>
              </a:spcBef>
              <a:spcAft>
                <a:spcPts val="0"/>
              </a:spcAft>
              <a:buClr>
                <a:schemeClr val="accent2"/>
              </a:buClr>
              <a:buSzPct val="100000"/>
              <a:buNone/>
              <a:defRPr sz="2400">
                <a:solidFill>
                  <a:schemeClr val="accent2"/>
                </a:solidFill>
              </a:defRPr>
            </a:lvl7pPr>
            <a:lvl8pPr lvl="7">
              <a:lnSpc>
                <a:spcPct val="100000"/>
              </a:lnSpc>
              <a:spcBef>
                <a:spcPts val="0"/>
              </a:spcBef>
              <a:spcAft>
                <a:spcPts val="0"/>
              </a:spcAft>
              <a:buClr>
                <a:schemeClr val="accent2"/>
              </a:buClr>
              <a:buSzPct val="100000"/>
              <a:buNone/>
              <a:defRPr sz="2400">
                <a:solidFill>
                  <a:schemeClr val="accent2"/>
                </a:solidFill>
              </a:defRPr>
            </a:lvl8pPr>
            <a:lvl9pPr lvl="8">
              <a:lnSpc>
                <a:spcPct val="100000"/>
              </a:lnSpc>
              <a:spcBef>
                <a:spcPts val="0"/>
              </a:spcBef>
              <a:spcAft>
                <a:spcPts val="0"/>
              </a:spcAft>
              <a:buClr>
                <a:schemeClr val="accent2"/>
              </a:buClr>
              <a:buSzPct val="100000"/>
              <a:buNone/>
              <a:defRPr sz="2400">
                <a:solidFill>
                  <a:schemeClr val="accent2"/>
                </a:solidFill>
              </a:defRPr>
            </a:lvl9pPr>
          </a:lstStyle>
          <a:p/>
        </p:txBody>
      </p:sp>
      <p:sp>
        <p:nvSpPr>
          <p:cNvPr id="14" name="Shape 1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accent1"/>
                </a:solidFil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9" name="Shape 49"/>
        <p:cNvGrpSpPr/>
        <p:nvPr/>
      </p:nvGrpSpPr>
      <p:grpSpPr>
        <a:xfrm>
          <a:off x="0" y="0"/>
          <a:ext cx="0" cy="0"/>
          <a:chOff x="0" y="0"/>
          <a:chExt cx="0" cy="0"/>
        </a:xfrm>
      </p:grpSpPr>
      <p:sp>
        <p:nvSpPr>
          <p:cNvPr id="50" name="Shape 50"/>
          <p:cNvSpPr txBox="1"/>
          <p:nvPr>
            <p:ph type="title"/>
          </p:nvPr>
        </p:nvSpPr>
        <p:spPr>
          <a:xfrm>
            <a:off x="311700" y="1039650"/>
            <a:ext cx="8520600" cy="2106300"/>
          </a:xfrm>
          <a:prstGeom prst="rect">
            <a:avLst/>
          </a:prstGeom>
        </p:spPr>
        <p:txBody>
          <a:bodyPr anchorCtr="0" anchor="b" bIns="91425" lIns="91425" rIns="91425" tIns="91425"/>
          <a:lstStyle>
            <a:lvl1pPr lvl="0" algn="ctr">
              <a:spcBef>
                <a:spcPts val="0"/>
              </a:spcBef>
              <a:buSzPct val="100000"/>
              <a:defRPr b="1" sz="14000"/>
            </a:lvl1pPr>
            <a:lvl2pPr lvl="1" algn="ctr">
              <a:spcBef>
                <a:spcPts val="0"/>
              </a:spcBef>
              <a:buSzPct val="100000"/>
              <a:defRPr b="1" sz="14000"/>
            </a:lvl2pPr>
            <a:lvl3pPr lvl="2" algn="ctr">
              <a:spcBef>
                <a:spcPts val="0"/>
              </a:spcBef>
              <a:buSzPct val="100000"/>
              <a:defRPr b="1" sz="14000"/>
            </a:lvl3pPr>
            <a:lvl4pPr lvl="3" algn="ctr">
              <a:spcBef>
                <a:spcPts val="0"/>
              </a:spcBef>
              <a:buSzPct val="100000"/>
              <a:defRPr b="1" sz="14000"/>
            </a:lvl4pPr>
            <a:lvl5pPr lvl="4" algn="ctr">
              <a:spcBef>
                <a:spcPts val="0"/>
              </a:spcBef>
              <a:buSzPct val="100000"/>
              <a:defRPr b="1" sz="14000"/>
            </a:lvl5pPr>
            <a:lvl6pPr lvl="5" algn="ctr">
              <a:spcBef>
                <a:spcPts val="0"/>
              </a:spcBef>
              <a:buSzPct val="100000"/>
              <a:defRPr b="1" sz="14000"/>
            </a:lvl6pPr>
            <a:lvl7pPr lvl="6" algn="ctr">
              <a:spcBef>
                <a:spcPts val="0"/>
              </a:spcBef>
              <a:buSzPct val="100000"/>
              <a:defRPr b="1" sz="14000"/>
            </a:lvl7pPr>
            <a:lvl8pPr lvl="7" algn="ctr">
              <a:spcBef>
                <a:spcPts val="0"/>
              </a:spcBef>
              <a:buSzPct val="100000"/>
              <a:defRPr b="1" sz="14000"/>
            </a:lvl8pPr>
            <a:lvl9pPr lvl="8" algn="ctr">
              <a:spcBef>
                <a:spcPts val="0"/>
              </a:spcBef>
              <a:buSzPct val="100000"/>
              <a:defRPr b="1" sz="14000"/>
            </a:lvl9pPr>
          </a:lstStyle>
          <a:p/>
        </p:txBody>
      </p:sp>
      <p:sp>
        <p:nvSpPr>
          <p:cNvPr id="51" name="Shape 51"/>
          <p:cNvSpPr txBox="1"/>
          <p:nvPr>
            <p:ph idx="1" type="body"/>
          </p:nvPr>
        </p:nvSpPr>
        <p:spPr>
          <a:xfrm>
            <a:off x="311700" y="32284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5" name="Shape 15"/>
        <p:cNvGrpSpPr/>
        <p:nvPr/>
      </p:nvGrpSpPr>
      <p:grpSpPr>
        <a:xfrm>
          <a:off x="0" y="0"/>
          <a:ext cx="0" cy="0"/>
          <a:chOff x="0" y="0"/>
          <a:chExt cx="0" cy="0"/>
        </a:xfrm>
      </p:grpSpPr>
      <p:cxnSp>
        <p:nvCxnSpPr>
          <p:cNvPr id="16" name="Shape 16"/>
          <p:cNvCxnSpPr/>
          <p:nvPr/>
        </p:nvCxnSpPr>
        <p:spPr>
          <a:xfrm>
            <a:off x="641934" y="3597500"/>
            <a:ext cx="390299" cy="0"/>
          </a:xfrm>
          <a:prstGeom prst="straightConnector1">
            <a:avLst/>
          </a:prstGeom>
          <a:noFill/>
          <a:ln cap="flat" cmpd="sng" w="28575">
            <a:solidFill>
              <a:schemeClr val="lt2"/>
            </a:solidFill>
            <a:prstDash val="solid"/>
            <a:round/>
            <a:headEnd len="med" w="med" type="none"/>
            <a:tailEnd len="med" w="med" type="none"/>
          </a:ln>
        </p:spPr>
      </p:cxnSp>
      <p:sp>
        <p:nvSpPr>
          <p:cNvPr id="17" name="Shape 17"/>
          <p:cNvSpPr txBox="1"/>
          <p:nvPr>
            <p:ph type="title"/>
          </p:nvPr>
        </p:nvSpPr>
        <p:spPr>
          <a:xfrm>
            <a:off x="512700" y="1893300"/>
            <a:ext cx="8118600" cy="1522800"/>
          </a:xfrm>
          <a:prstGeom prst="rect">
            <a:avLst/>
          </a:prstGeom>
        </p:spPr>
        <p:txBody>
          <a:bodyPr anchorCtr="0" anchor="b" bIns="91425" lIns="91425" rIns="91425" tIns="91425"/>
          <a:lstStyle>
            <a:lvl1pPr lvl="0">
              <a:spcBef>
                <a:spcPts val="0"/>
              </a:spcBef>
              <a:buClr>
                <a:schemeClr val="accent1"/>
              </a:buClr>
              <a:buSzPct val="100000"/>
              <a:defRPr sz="6000">
                <a:solidFill>
                  <a:schemeClr val="accent1"/>
                </a:solidFill>
              </a:defRPr>
            </a:lvl1pPr>
            <a:lvl2pPr lvl="1">
              <a:spcBef>
                <a:spcPts val="0"/>
              </a:spcBef>
              <a:buClr>
                <a:schemeClr val="accent1"/>
              </a:buClr>
              <a:buSzPct val="100000"/>
              <a:defRPr sz="6000">
                <a:solidFill>
                  <a:schemeClr val="accent1"/>
                </a:solidFill>
              </a:defRPr>
            </a:lvl2pPr>
            <a:lvl3pPr lvl="2">
              <a:spcBef>
                <a:spcPts val="0"/>
              </a:spcBef>
              <a:buClr>
                <a:schemeClr val="accent1"/>
              </a:buClr>
              <a:buSzPct val="100000"/>
              <a:defRPr sz="6000">
                <a:solidFill>
                  <a:schemeClr val="accent1"/>
                </a:solidFill>
              </a:defRPr>
            </a:lvl3pPr>
            <a:lvl4pPr lvl="3">
              <a:spcBef>
                <a:spcPts val="0"/>
              </a:spcBef>
              <a:buClr>
                <a:schemeClr val="accent1"/>
              </a:buClr>
              <a:buSzPct val="100000"/>
              <a:defRPr sz="6000">
                <a:solidFill>
                  <a:schemeClr val="accent1"/>
                </a:solidFill>
              </a:defRPr>
            </a:lvl4pPr>
            <a:lvl5pPr lvl="4">
              <a:spcBef>
                <a:spcPts val="0"/>
              </a:spcBef>
              <a:buClr>
                <a:schemeClr val="accent1"/>
              </a:buClr>
              <a:buSzPct val="100000"/>
              <a:defRPr sz="6000">
                <a:solidFill>
                  <a:schemeClr val="accent1"/>
                </a:solidFill>
              </a:defRPr>
            </a:lvl5pPr>
            <a:lvl6pPr lvl="5">
              <a:spcBef>
                <a:spcPts val="0"/>
              </a:spcBef>
              <a:buClr>
                <a:schemeClr val="accent1"/>
              </a:buClr>
              <a:buSzPct val="100000"/>
              <a:defRPr sz="6000">
                <a:solidFill>
                  <a:schemeClr val="accent1"/>
                </a:solidFill>
              </a:defRPr>
            </a:lvl6pPr>
            <a:lvl7pPr lvl="6">
              <a:spcBef>
                <a:spcPts val="0"/>
              </a:spcBef>
              <a:buClr>
                <a:schemeClr val="accent1"/>
              </a:buClr>
              <a:buSzPct val="100000"/>
              <a:defRPr sz="6000">
                <a:solidFill>
                  <a:schemeClr val="accent1"/>
                </a:solidFill>
              </a:defRPr>
            </a:lvl7pPr>
            <a:lvl8pPr lvl="7">
              <a:spcBef>
                <a:spcPts val="0"/>
              </a:spcBef>
              <a:buClr>
                <a:schemeClr val="accent1"/>
              </a:buClr>
              <a:buSzPct val="100000"/>
              <a:defRPr sz="6000">
                <a:solidFill>
                  <a:schemeClr val="accent1"/>
                </a:solidFill>
              </a:defRPr>
            </a:lvl8pPr>
            <a:lvl9pPr lvl="8">
              <a:spcBef>
                <a:spcPts val="0"/>
              </a:spcBef>
              <a:buClr>
                <a:schemeClr val="accent1"/>
              </a:buClr>
              <a:buSzPct val="100000"/>
              <a:defRPr sz="6000">
                <a:solidFill>
                  <a:schemeClr val="accent1"/>
                </a:solidFill>
              </a:defRPr>
            </a:lvl9pPr>
          </a:lstStyle>
          <a:p/>
        </p:txBody>
      </p:sp>
      <p:sp>
        <p:nvSpPr>
          <p:cNvPr id="18" name="Shape 1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accen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9" name="Shape 19"/>
        <p:cNvGrpSpPr/>
        <p:nvPr/>
      </p:nvGrpSpPr>
      <p:grpSpPr>
        <a:xfrm>
          <a:off x="0" y="0"/>
          <a:ext cx="0" cy="0"/>
          <a:chOff x="0" y="0"/>
          <a:chExt cx="0" cy="0"/>
        </a:xfrm>
      </p:grpSpPr>
      <p:sp>
        <p:nvSpPr>
          <p:cNvPr id="20" name="Shape 20"/>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21" name="Shape 21"/>
          <p:cNvSpPr txBox="1"/>
          <p:nvPr>
            <p:ph type="title"/>
          </p:nvPr>
        </p:nvSpPr>
        <p:spPr>
          <a:xfrm>
            <a:off x="311700" y="445025"/>
            <a:ext cx="8520600" cy="613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71600"/>
            <a:ext cx="8520600" cy="3397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600" cy="613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6" name="Shape 26"/>
          <p:cNvSpPr txBox="1"/>
          <p:nvPr>
            <p:ph idx="1" type="body"/>
          </p:nvPr>
        </p:nvSpPr>
        <p:spPr>
          <a:xfrm>
            <a:off x="311700" y="1171675"/>
            <a:ext cx="3999900" cy="33972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2" type="body"/>
          </p:nvPr>
        </p:nvSpPr>
        <p:spPr>
          <a:xfrm>
            <a:off x="4832400" y="1171675"/>
            <a:ext cx="3999900" cy="33972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9" name="Shape 29"/>
        <p:cNvGrpSpPr/>
        <p:nvPr/>
      </p:nvGrpSpPr>
      <p:grpSpPr>
        <a:xfrm>
          <a:off x="0" y="0"/>
          <a:ext cx="0" cy="0"/>
          <a:chOff x="0" y="0"/>
          <a:chExt cx="0" cy="0"/>
        </a:xfrm>
      </p:grpSpPr>
      <p:sp>
        <p:nvSpPr>
          <p:cNvPr id="30" name="Shape 30"/>
          <p:cNvSpPr txBox="1"/>
          <p:nvPr>
            <p:ph type="title"/>
          </p:nvPr>
        </p:nvSpPr>
        <p:spPr>
          <a:xfrm>
            <a:off x="311700" y="445025"/>
            <a:ext cx="8520600" cy="613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2" name="Shape 32"/>
        <p:cNvGrpSpPr/>
        <p:nvPr/>
      </p:nvGrpSpPr>
      <p:grpSpPr>
        <a:xfrm>
          <a:off x="0" y="0"/>
          <a:ext cx="0" cy="0"/>
          <a:chOff x="0" y="0"/>
          <a:chExt cx="0" cy="0"/>
        </a:xfrm>
      </p:grpSpPr>
      <p:sp>
        <p:nvSpPr>
          <p:cNvPr id="33" name="Shape 33"/>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4" name="Shape 34"/>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5" name="Shape 3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6" name="Shape 36"/>
        <p:cNvGrpSpPr/>
        <p:nvPr/>
      </p:nvGrpSpPr>
      <p:grpSpPr>
        <a:xfrm>
          <a:off x="0" y="0"/>
          <a:ext cx="0" cy="0"/>
          <a:chOff x="0" y="0"/>
          <a:chExt cx="0" cy="0"/>
        </a:xfrm>
      </p:grpSpPr>
      <p:sp>
        <p:nvSpPr>
          <p:cNvPr id="37" name="Shape 37"/>
          <p:cNvSpPr txBox="1"/>
          <p:nvPr>
            <p:ph type="title"/>
          </p:nvPr>
        </p:nvSpPr>
        <p:spPr>
          <a:xfrm>
            <a:off x="490250" y="526350"/>
            <a:ext cx="5604000" cy="4090800"/>
          </a:xfrm>
          <a:prstGeom prst="rect">
            <a:avLst/>
          </a:prstGeom>
        </p:spPr>
        <p:txBody>
          <a:bodyPr anchorCtr="0" anchor="ctr" bIns="91425" lIns="91425" rIns="91425" tIns="91425"/>
          <a:lstStyle>
            <a:lvl1pPr lvl="0">
              <a:spcBef>
                <a:spcPts val="0"/>
              </a:spcBef>
              <a:buClr>
                <a:schemeClr val="accent1"/>
              </a:buClr>
              <a:buSzPct val="100000"/>
              <a:defRPr sz="5400">
                <a:solidFill>
                  <a:schemeClr val="accent1"/>
                </a:solidFill>
              </a:defRPr>
            </a:lvl1pPr>
            <a:lvl2pPr lvl="1">
              <a:spcBef>
                <a:spcPts val="0"/>
              </a:spcBef>
              <a:buClr>
                <a:schemeClr val="accent1"/>
              </a:buClr>
              <a:buSzPct val="100000"/>
              <a:defRPr sz="5400">
                <a:solidFill>
                  <a:schemeClr val="accent1"/>
                </a:solidFill>
              </a:defRPr>
            </a:lvl2pPr>
            <a:lvl3pPr lvl="2">
              <a:spcBef>
                <a:spcPts val="0"/>
              </a:spcBef>
              <a:buClr>
                <a:schemeClr val="accent1"/>
              </a:buClr>
              <a:buSzPct val="100000"/>
              <a:defRPr sz="5400">
                <a:solidFill>
                  <a:schemeClr val="accent1"/>
                </a:solidFill>
              </a:defRPr>
            </a:lvl3pPr>
            <a:lvl4pPr lvl="3">
              <a:spcBef>
                <a:spcPts val="0"/>
              </a:spcBef>
              <a:buClr>
                <a:schemeClr val="accent1"/>
              </a:buClr>
              <a:buSzPct val="100000"/>
              <a:defRPr sz="5400">
                <a:solidFill>
                  <a:schemeClr val="accent1"/>
                </a:solidFill>
              </a:defRPr>
            </a:lvl4pPr>
            <a:lvl5pPr lvl="4">
              <a:spcBef>
                <a:spcPts val="0"/>
              </a:spcBef>
              <a:buClr>
                <a:schemeClr val="accent1"/>
              </a:buClr>
              <a:buSzPct val="100000"/>
              <a:defRPr sz="5400">
                <a:solidFill>
                  <a:schemeClr val="accent1"/>
                </a:solidFill>
              </a:defRPr>
            </a:lvl5pPr>
            <a:lvl6pPr lvl="5">
              <a:spcBef>
                <a:spcPts val="0"/>
              </a:spcBef>
              <a:buClr>
                <a:schemeClr val="accent1"/>
              </a:buClr>
              <a:buSzPct val="100000"/>
              <a:defRPr sz="5400">
                <a:solidFill>
                  <a:schemeClr val="accent1"/>
                </a:solidFill>
              </a:defRPr>
            </a:lvl6pPr>
            <a:lvl7pPr lvl="6">
              <a:spcBef>
                <a:spcPts val="0"/>
              </a:spcBef>
              <a:buClr>
                <a:schemeClr val="accent1"/>
              </a:buClr>
              <a:buSzPct val="100000"/>
              <a:defRPr sz="5400">
                <a:solidFill>
                  <a:schemeClr val="accent1"/>
                </a:solidFill>
              </a:defRPr>
            </a:lvl7pPr>
            <a:lvl8pPr lvl="7">
              <a:spcBef>
                <a:spcPts val="0"/>
              </a:spcBef>
              <a:buClr>
                <a:schemeClr val="accent1"/>
              </a:buClr>
              <a:buSzPct val="100000"/>
              <a:defRPr sz="5400">
                <a:solidFill>
                  <a:schemeClr val="accent1"/>
                </a:solidFill>
              </a:defRPr>
            </a:lvl8pPr>
            <a:lvl9pPr lvl="8">
              <a:spcBef>
                <a:spcPts val="0"/>
              </a:spcBef>
              <a:buClr>
                <a:schemeClr val="accent1"/>
              </a:buClr>
              <a:buSzPct val="100000"/>
              <a:defRPr sz="5400">
                <a:solidFill>
                  <a:schemeClr val="accent1"/>
                </a:solidFill>
              </a:defRPr>
            </a:lvl9pPr>
          </a:lstStyle>
          <a:p/>
        </p:txBody>
      </p:sp>
      <p:sp>
        <p:nvSpPr>
          <p:cNvPr id="38" name="Shape 3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accen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9" name="Shape 39"/>
        <p:cNvGrpSpPr/>
        <p:nvPr/>
      </p:nvGrpSpPr>
      <p:grpSpPr>
        <a:xfrm>
          <a:off x="0" y="0"/>
          <a:ext cx="0" cy="0"/>
          <a:chOff x="0" y="0"/>
          <a:chExt cx="0" cy="0"/>
        </a:xfrm>
      </p:grpSpPr>
      <p:sp>
        <p:nvSpPr>
          <p:cNvPr id="40" name="Shape 40"/>
          <p:cNvSpPr/>
          <p:nvPr/>
        </p:nvSpPr>
        <p:spPr>
          <a:xfrm>
            <a:off x="4572000" y="-25"/>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1" name="Shape 41"/>
          <p:cNvCxnSpPr/>
          <p:nvPr/>
        </p:nvCxnSpPr>
        <p:spPr>
          <a:xfrm>
            <a:off x="5029675" y="4495500"/>
            <a:ext cx="686400" cy="0"/>
          </a:xfrm>
          <a:prstGeom prst="straightConnector1">
            <a:avLst/>
          </a:prstGeom>
          <a:noFill/>
          <a:ln cap="flat" cmpd="sng" w="19050">
            <a:solidFill>
              <a:schemeClr val="lt2"/>
            </a:solidFill>
            <a:prstDash val="solid"/>
            <a:round/>
            <a:headEnd len="med" w="med" type="none"/>
            <a:tailEnd len="med" w="med" type="none"/>
          </a:ln>
        </p:spPr>
      </p:cxnSp>
      <p:sp>
        <p:nvSpPr>
          <p:cNvPr id="42" name="Shape 42"/>
          <p:cNvSpPr txBox="1"/>
          <p:nvPr>
            <p:ph type="title"/>
          </p:nvPr>
        </p:nvSpPr>
        <p:spPr>
          <a:xfrm>
            <a:off x="265500" y="1382350"/>
            <a:ext cx="4045200" cy="1333200"/>
          </a:xfrm>
          <a:prstGeom prst="rect">
            <a:avLst/>
          </a:prstGeom>
        </p:spPr>
        <p:txBody>
          <a:bodyPr anchorCtr="0" anchor="b" bIns="91425" lIns="91425" rIns="91425" tIns="91425"/>
          <a:lstStyle>
            <a:lvl1pPr lvl="0" algn="ctr">
              <a:spcBef>
                <a:spcPts val="0"/>
              </a:spcBef>
              <a:buClr>
                <a:schemeClr val="lt2"/>
              </a:buClr>
              <a:buSzPct val="100000"/>
              <a:defRPr sz="4200">
                <a:solidFill>
                  <a:schemeClr val="lt2"/>
                </a:solidFill>
              </a:defRPr>
            </a:lvl1pPr>
            <a:lvl2pPr lvl="1" algn="ctr">
              <a:spcBef>
                <a:spcPts val="0"/>
              </a:spcBef>
              <a:buClr>
                <a:schemeClr val="lt2"/>
              </a:buClr>
              <a:buSzPct val="100000"/>
              <a:defRPr sz="4200">
                <a:solidFill>
                  <a:schemeClr val="lt2"/>
                </a:solidFill>
              </a:defRPr>
            </a:lvl2pPr>
            <a:lvl3pPr lvl="2" algn="ctr">
              <a:spcBef>
                <a:spcPts val="0"/>
              </a:spcBef>
              <a:buClr>
                <a:schemeClr val="lt2"/>
              </a:buClr>
              <a:buSzPct val="100000"/>
              <a:defRPr sz="4200">
                <a:solidFill>
                  <a:schemeClr val="lt2"/>
                </a:solidFill>
              </a:defRPr>
            </a:lvl3pPr>
            <a:lvl4pPr lvl="3" algn="ctr">
              <a:spcBef>
                <a:spcPts val="0"/>
              </a:spcBef>
              <a:buClr>
                <a:schemeClr val="lt2"/>
              </a:buClr>
              <a:buSzPct val="100000"/>
              <a:defRPr sz="4200">
                <a:solidFill>
                  <a:schemeClr val="lt2"/>
                </a:solidFill>
              </a:defRPr>
            </a:lvl4pPr>
            <a:lvl5pPr lvl="4" algn="ctr">
              <a:spcBef>
                <a:spcPts val="0"/>
              </a:spcBef>
              <a:buClr>
                <a:schemeClr val="lt2"/>
              </a:buClr>
              <a:buSzPct val="100000"/>
              <a:defRPr sz="4200">
                <a:solidFill>
                  <a:schemeClr val="lt2"/>
                </a:solidFill>
              </a:defRPr>
            </a:lvl5pPr>
            <a:lvl6pPr lvl="5" algn="ctr">
              <a:spcBef>
                <a:spcPts val="0"/>
              </a:spcBef>
              <a:buClr>
                <a:schemeClr val="lt2"/>
              </a:buClr>
              <a:buSzPct val="100000"/>
              <a:defRPr sz="4200">
                <a:solidFill>
                  <a:schemeClr val="lt2"/>
                </a:solidFill>
              </a:defRPr>
            </a:lvl6pPr>
            <a:lvl7pPr lvl="6" algn="ctr">
              <a:spcBef>
                <a:spcPts val="0"/>
              </a:spcBef>
              <a:buClr>
                <a:schemeClr val="lt2"/>
              </a:buClr>
              <a:buSzPct val="100000"/>
              <a:defRPr sz="4200">
                <a:solidFill>
                  <a:schemeClr val="lt2"/>
                </a:solidFill>
              </a:defRPr>
            </a:lvl7pPr>
            <a:lvl8pPr lvl="7" algn="ctr">
              <a:spcBef>
                <a:spcPts val="0"/>
              </a:spcBef>
              <a:buClr>
                <a:schemeClr val="lt2"/>
              </a:buClr>
              <a:buSzPct val="100000"/>
              <a:defRPr sz="4200">
                <a:solidFill>
                  <a:schemeClr val="lt2"/>
                </a:solidFill>
              </a:defRPr>
            </a:lvl8pPr>
            <a:lvl9pPr lvl="8" algn="ctr">
              <a:spcBef>
                <a:spcPts val="0"/>
              </a:spcBef>
              <a:buClr>
                <a:schemeClr val="lt2"/>
              </a:buClr>
              <a:buSzPct val="100000"/>
              <a:defRPr sz="4200">
                <a:solidFill>
                  <a:schemeClr val="lt2"/>
                </a:solidFill>
              </a:defRPr>
            </a:lvl9pPr>
          </a:lstStyle>
          <a:p/>
        </p:txBody>
      </p:sp>
      <p:sp>
        <p:nvSpPr>
          <p:cNvPr id="43" name="Shape 43"/>
          <p:cNvSpPr txBox="1"/>
          <p:nvPr>
            <p:ph idx="1" type="subTitle"/>
          </p:nvPr>
        </p:nvSpPr>
        <p:spPr>
          <a:xfrm>
            <a:off x="265500" y="2769000"/>
            <a:ext cx="4045200" cy="13455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44" name="Shape 44"/>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p:txBody>
      </p:sp>
      <p:sp>
        <p:nvSpPr>
          <p:cNvPr id="45" name="Shape 4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accen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6" name="Shape 46"/>
        <p:cNvGrpSpPr/>
        <p:nvPr/>
      </p:nvGrpSpPr>
      <p:grpSpPr>
        <a:xfrm>
          <a:off x="0" y="0"/>
          <a:ext cx="0" cy="0"/>
          <a:chOff x="0" y="0"/>
          <a:chExt cx="0" cy="0"/>
        </a:xfrm>
      </p:grpSpPr>
      <p:sp>
        <p:nvSpPr>
          <p:cNvPr id="47" name="Shape 47"/>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8" name="Shape 4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613200"/>
          </a:xfrm>
          <a:prstGeom prst="rect">
            <a:avLst/>
          </a:prstGeom>
          <a:noFill/>
          <a:ln>
            <a:noFill/>
          </a:ln>
        </p:spPr>
        <p:txBody>
          <a:bodyPr anchorCtr="0" anchor="t" bIns="91425" lIns="91425" rIns="91425" tIns="91425"/>
          <a:lstStyle>
            <a:lvl1pPr lvl="0">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1pPr>
            <a:lvl2pPr lvl="1">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2pPr>
            <a:lvl3pPr lvl="2">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3pPr>
            <a:lvl4pPr lvl="3">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4pPr>
            <a:lvl5pPr lvl="4">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5pPr>
            <a:lvl6pPr lvl="5">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6pPr>
            <a:lvl7pPr lvl="6">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7pPr>
            <a:lvl8pPr lvl="7">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8pPr>
            <a:lvl9pPr lvl="8">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9pPr>
          </a:lstStyle>
          <a:p/>
        </p:txBody>
      </p:sp>
      <p:sp>
        <p:nvSpPr>
          <p:cNvPr id="7" name="Shape 7"/>
          <p:cNvSpPr txBox="1"/>
          <p:nvPr>
            <p:ph idx="1" type="body"/>
          </p:nvPr>
        </p:nvSpPr>
        <p:spPr>
          <a:xfrm>
            <a:off x="311700" y="1171600"/>
            <a:ext cx="8520600" cy="33972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1"/>
              </a:buClr>
              <a:buSzPct val="100000"/>
              <a:buFont typeface="Old Standard TT"/>
              <a:defRPr sz="1800">
                <a:solidFill>
                  <a:schemeClr val="dk1"/>
                </a:solidFill>
                <a:latin typeface="Old Standard TT"/>
                <a:ea typeface="Old Standard TT"/>
                <a:cs typeface="Old Standard TT"/>
                <a:sym typeface="Old Standard TT"/>
              </a:defRPr>
            </a:lvl1pPr>
            <a:lvl2pPr lvl="1">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2pPr>
            <a:lvl3pPr lvl="2">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3pPr>
            <a:lvl4pPr lvl="3">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4pPr>
            <a:lvl5pPr lvl="4">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5pPr>
            <a:lvl6pPr lvl="5">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6pPr>
            <a:lvl7pPr lvl="6">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7pPr>
            <a:lvl8pPr lvl="7">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8pPr>
            <a:lvl9pPr lvl="8">
              <a:lnSpc>
                <a:spcPct val="115000"/>
              </a:lnSpc>
              <a:spcBef>
                <a:spcPts val="0"/>
              </a:spcBef>
              <a:spcAft>
                <a:spcPts val="1600"/>
              </a:spcAft>
              <a:buClr>
                <a:schemeClr val="dk1"/>
              </a:buClr>
              <a:buFont typeface="Old Standard TT"/>
              <a:defRPr>
                <a:solidFill>
                  <a:schemeClr val="dk1"/>
                </a:solidFill>
                <a:latin typeface="Old Standard TT"/>
                <a:ea typeface="Old Standard TT"/>
                <a:cs typeface="Old Standard TT"/>
                <a:sym typeface="Old Standard TT"/>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1"/>
                </a:solidFill>
                <a:latin typeface="Old Standard TT"/>
                <a:ea typeface="Old Standard TT"/>
                <a:cs typeface="Old Standard TT"/>
                <a:sym typeface="Old Standard TT"/>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0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00.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0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0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8" name="Shape 58"/>
        <p:cNvGrpSpPr/>
        <p:nvPr/>
      </p:nvGrpSpPr>
      <p:grpSpPr>
        <a:xfrm>
          <a:off x="0" y="0"/>
          <a:ext cx="0" cy="0"/>
          <a:chOff x="0" y="0"/>
          <a:chExt cx="0" cy="0"/>
        </a:xfrm>
      </p:grpSpPr>
      <p:sp>
        <p:nvSpPr>
          <p:cNvPr id="59" name="Shape 59"/>
          <p:cNvSpPr txBox="1"/>
          <p:nvPr>
            <p:ph type="ctrTitle"/>
          </p:nvPr>
        </p:nvSpPr>
        <p:spPr>
          <a:xfrm>
            <a:off x="512700" y="1893300"/>
            <a:ext cx="8118600" cy="1522800"/>
          </a:xfrm>
          <a:prstGeom prst="rect">
            <a:avLst/>
          </a:prstGeom>
        </p:spPr>
        <p:txBody>
          <a:bodyPr anchorCtr="0" anchor="b" bIns="91425" lIns="91425" rIns="91425" tIns="91425">
            <a:noAutofit/>
          </a:bodyPr>
          <a:lstStyle/>
          <a:p>
            <a:pPr lvl="0">
              <a:spcBef>
                <a:spcPts val="0"/>
              </a:spcBef>
              <a:buNone/>
            </a:pPr>
            <a:r>
              <a:rPr lang="en" sz="7200"/>
              <a:t>Eugenics</a:t>
            </a:r>
          </a:p>
        </p:txBody>
      </p:sp>
      <p:sp>
        <p:nvSpPr>
          <p:cNvPr id="60" name="Shape 60"/>
          <p:cNvSpPr txBox="1"/>
          <p:nvPr>
            <p:ph idx="1" type="subTitle"/>
          </p:nvPr>
        </p:nvSpPr>
        <p:spPr>
          <a:xfrm>
            <a:off x="512700" y="3840639"/>
            <a:ext cx="8118600" cy="787500"/>
          </a:xfrm>
          <a:prstGeom prst="rect">
            <a:avLst/>
          </a:prstGeom>
        </p:spPr>
        <p:txBody>
          <a:bodyPr anchorCtr="0" anchor="t" bIns="91425" lIns="91425" rIns="91425" tIns="91425">
            <a:noAutofit/>
          </a:bodyPr>
          <a:lstStyle/>
          <a:p>
            <a:pPr lvl="0">
              <a:spcBef>
                <a:spcPts val="0"/>
              </a:spcBef>
              <a:buNone/>
            </a:pPr>
            <a:r>
              <a:rPr lang="en"/>
              <a:t>By: Nathan, Grace, Ryan, and Caitlynn</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x="0" y="0"/>
          <a:ext cx="0" cy="0"/>
          <a:chOff x="0" y="0"/>
          <a:chExt cx="0" cy="0"/>
        </a:xfrm>
      </p:grpSpPr>
      <p:sp>
        <p:nvSpPr>
          <p:cNvPr id="65" name="Shape 65"/>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t/>
            </a:r>
            <a:endParaRPr/>
          </a:p>
        </p:txBody>
      </p:sp>
      <p:sp>
        <p:nvSpPr>
          <p:cNvPr id="66" name="Shape 66"/>
          <p:cNvSpPr txBox="1"/>
          <p:nvPr>
            <p:ph idx="1" type="body"/>
          </p:nvPr>
        </p:nvSpPr>
        <p:spPr>
          <a:xfrm>
            <a:off x="311700" y="1171600"/>
            <a:ext cx="8520600" cy="3397200"/>
          </a:xfrm>
          <a:prstGeom prst="rect">
            <a:avLst/>
          </a:prstGeom>
        </p:spPr>
        <p:txBody>
          <a:bodyPr anchorCtr="0" anchor="t" bIns="91425" lIns="91425" rIns="91425" tIns="91425">
            <a:noAutofit/>
          </a:bodyPr>
          <a:lstStyle/>
          <a:p>
            <a:pPr lvl="0">
              <a:spcBef>
                <a:spcPts val="0"/>
              </a:spcBef>
              <a:buNone/>
            </a:pPr>
            <a:r>
              <a:t/>
            </a:r>
            <a:endParaRPr/>
          </a:p>
        </p:txBody>
      </p:sp>
      <p:pic>
        <p:nvPicPr>
          <p:cNvPr id="67" name="Shape 67"/>
          <p:cNvPicPr preferRelativeResize="0"/>
          <p:nvPr/>
        </p:nvPicPr>
        <p:blipFill>
          <a:blip r:embed="rId3">
            <a:alphaModFix/>
          </a:blip>
          <a:stretch>
            <a:fillRect/>
          </a:stretch>
        </p:blipFill>
        <p:spPr>
          <a:xfrm>
            <a:off x="1666150" y="340062"/>
            <a:ext cx="5811700" cy="44633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x="0" y="0"/>
          <a:ext cx="0" cy="0"/>
          <a:chOff x="0" y="0"/>
          <a:chExt cx="0" cy="0"/>
        </a:xfrm>
      </p:grpSpPr>
      <p:sp>
        <p:nvSpPr>
          <p:cNvPr id="72" name="Shape 72"/>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Background</a:t>
            </a:r>
          </a:p>
        </p:txBody>
      </p:sp>
      <p:sp>
        <p:nvSpPr>
          <p:cNvPr id="73" name="Shape 73"/>
          <p:cNvSpPr txBox="1"/>
          <p:nvPr>
            <p:ph idx="1" type="body"/>
          </p:nvPr>
        </p:nvSpPr>
        <p:spPr>
          <a:xfrm>
            <a:off x="311700" y="995475"/>
            <a:ext cx="6314400" cy="3397200"/>
          </a:xfrm>
          <a:prstGeom prst="rect">
            <a:avLst/>
          </a:prstGeom>
        </p:spPr>
        <p:txBody>
          <a:bodyPr anchorCtr="0" anchor="t" bIns="91425" lIns="91425" rIns="91425" tIns="91425">
            <a:noAutofit/>
          </a:bodyPr>
          <a:lstStyle/>
          <a:p>
            <a:pPr lvl="0" algn="just">
              <a:spcBef>
                <a:spcPts val="0"/>
              </a:spcBef>
              <a:buNone/>
            </a:pPr>
            <a:r>
              <a:rPr lang="en" sz="1400"/>
              <a:t>Eugenics is the science aiming towards improving the genetic quality of the human population. In 1833, Sir Francis Galton, a respected British scholar and cousin of Charles Darwin, first used the term eugenics, meaning “well-born.” Galton believed selectively breeding individuals who have “desired” traits in hopes of bettering the human race in the future. The eugenics movement in the U.S. began in the 19th century and unlike in Britain, eugenicists in the U.S. focused mainly on stopping the transmission of negative or “undesirable” traits from generation to generation. Some US leaders, private citizens, corporations began to start funding eugenical studies in response to these ideas. This lead to the 1911 establishment of the Eugenics Records Office in Cold Spring Harbor, New York. The ERO tracked family histories and concluded the people who deemed to be unfit. The eugenics movement in the U.S. slowly began to decline during the start of World War II. Eugenics lost all credibility as a field of study or even an ideal that should be pursued because of the horrors of Nazi Germany and Hitler’s use of eugenic principles to justify the atrocities. </a:t>
            </a:r>
          </a:p>
        </p:txBody>
      </p:sp>
      <p:pic>
        <p:nvPicPr>
          <p:cNvPr descr="Image result for eugenics meme" id="74" name="Shape 74"/>
          <p:cNvPicPr preferRelativeResize="0"/>
          <p:nvPr/>
        </p:nvPicPr>
        <p:blipFill>
          <a:blip r:embed="rId3">
            <a:alphaModFix/>
          </a:blip>
          <a:stretch>
            <a:fillRect/>
          </a:stretch>
        </p:blipFill>
        <p:spPr>
          <a:xfrm>
            <a:off x="6626100" y="1486875"/>
            <a:ext cx="2517900" cy="25179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x="0" y="0"/>
          <a:ext cx="0" cy="0"/>
          <a:chOff x="0" y="0"/>
          <a:chExt cx="0" cy="0"/>
        </a:xfrm>
      </p:grpSpPr>
      <p:sp>
        <p:nvSpPr>
          <p:cNvPr id="79" name="Shape 79"/>
          <p:cNvSpPr txBox="1"/>
          <p:nvPr>
            <p:ph type="title"/>
          </p:nvPr>
        </p:nvSpPr>
        <p:spPr>
          <a:xfrm>
            <a:off x="311700" y="262425"/>
            <a:ext cx="8520600" cy="795900"/>
          </a:xfrm>
          <a:prstGeom prst="rect">
            <a:avLst/>
          </a:prstGeom>
        </p:spPr>
        <p:txBody>
          <a:bodyPr anchorCtr="0" anchor="t" bIns="91425" lIns="91425" rIns="91425" tIns="91425">
            <a:noAutofit/>
          </a:bodyPr>
          <a:lstStyle/>
          <a:p>
            <a:pPr lvl="0">
              <a:spcBef>
                <a:spcPts val="0"/>
              </a:spcBef>
              <a:buNone/>
            </a:pPr>
            <a:r>
              <a:rPr lang="en"/>
              <a:t>Technology</a:t>
            </a:r>
          </a:p>
        </p:txBody>
      </p:sp>
      <p:sp>
        <p:nvSpPr>
          <p:cNvPr id="80" name="Shape 80"/>
          <p:cNvSpPr txBox="1"/>
          <p:nvPr>
            <p:ph idx="1" type="body"/>
          </p:nvPr>
        </p:nvSpPr>
        <p:spPr>
          <a:xfrm>
            <a:off x="311700" y="761025"/>
            <a:ext cx="8520600" cy="3807900"/>
          </a:xfrm>
          <a:prstGeom prst="rect">
            <a:avLst/>
          </a:prstGeom>
        </p:spPr>
        <p:txBody>
          <a:bodyPr anchorCtr="0" anchor="t" bIns="91425" lIns="91425" rIns="91425" tIns="91425">
            <a:noAutofit/>
          </a:bodyPr>
          <a:lstStyle/>
          <a:p>
            <a:pPr lvl="0" rtl="0">
              <a:spcBef>
                <a:spcPts val="0"/>
              </a:spcBef>
              <a:buNone/>
            </a:pPr>
            <a:r>
              <a:rPr lang="en"/>
              <a:t>In theory, eugenics are used to decrease the reproduction rate of undesired traits and increase the rate for positive traits. There are many different techniques for eugenics.</a:t>
            </a:r>
          </a:p>
          <a:p>
            <a:pPr lvl="0" rtl="0">
              <a:spcBef>
                <a:spcPts val="0"/>
              </a:spcBef>
              <a:buNone/>
            </a:pPr>
            <a:r>
              <a:rPr lang="en"/>
              <a:t>Genetic engineering is what is more commonly thought of when a person hears eugenics. Scientists are able to manipulate the genetic makeup of by replacing nuclei, making the offspring a mixture of both the original cell and the new cell. In vitro fertilization also opens the door to “gene therapy”. This allows for undesirable traits to be “disabled” and desired traits to be implanted. </a:t>
            </a:r>
          </a:p>
          <a:p>
            <a:pPr lvl="0" rtl="0">
              <a:spcBef>
                <a:spcPts val="0"/>
              </a:spcBef>
              <a:buNone/>
            </a:pPr>
            <a:r>
              <a:rPr lang="en"/>
              <a:t>However, that is not all eugenics consists of...</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x="0" y="0"/>
          <a:ext cx="0" cy="0"/>
          <a:chOff x="0" y="0"/>
          <a:chExt cx="0" cy="0"/>
        </a:xfrm>
      </p:grpSpPr>
      <p:sp>
        <p:nvSpPr>
          <p:cNvPr id="85" name="Shape 85"/>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More Common Examples</a:t>
            </a:r>
          </a:p>
        </p:txBody>
      </p:sp>
      <p:sp>
        <p:nvSpPr>
          <p:cNvPr id="86" name="Shape 86"/>
          <p:cNvSpPr txBox="1"/>
          <p:nvPr>
            <p:ph idx="1" type="body"/>
          </p:nvPr>
        </p:nvSpPr>
        <p:spPr>
          <a:xfrm>
            <a:off x="311700" y="1171600"/>
            <a:ext cx="8520600" cy="3397200"/>
          </a:xfrm>
          <a:prstGeom prst="rect">
            <a:avLst/>
          </a:prstGeom>
        </p:spPr>
        <p:txBody>
          <a:bodyPr anchorCtr="0" anchor="t" bIns="91425" lIns="91425" rIns="91425" tIns="91425">
            <a:noAutofit/>
          </a:bodyPr>
          <a:lstStyle/>
          <a:p>
            <a:pPr indent="-228600" lvl="0" marL="1371600">
              <a:spcBef>
                <a:spcPts val="0"/>
              </a:spcBef>
            </a:pPr>
            <a:r>
              <a:rPr lang="en"/>
              <a:t>Genocide - genetic cleansing </a:t>
            </a:r>
          </a:p>
          <a:p>
            <a:pPr indent="-228600" lvl="0" marL="1371600">
              <a:spcBef>
                <a:spcPts val="0"/>
              </a:spcBef>
            </a:pPr>
            <a:r>
              <a:rPr lang="en"/>
              <a:t>Prenatal diagnosis and abortion</a:t>
            </a:r>
          </a:p>
          <a:p>
            <a:pPr indent="-228600" lvl="0" marL="1371600">
              <a:spcBef>
                <a:spcPts val="0"/>
              </a:spcBef>
            </a:pPr>
            <a:r>
              <a:rPr lang="en"/>
              <a:t>Sperm banks</a:t>
            </a:r>
          </a:p>
          <a:p>
            <a:pPr indent="-228600" lvl="0" marL="1371600">
              <a:spcBef>
                <a:spcPts val="0"/>
              </a:spcBef>
            </a:pPr>
            <a:r>
              <a:rPr lang="en"/>
              <a:t>Natural selection</a:t>
            </a:r>
          </a:p>
          <a:p>
            <a:pPr indent="-228600" lvl="0" marL="1371600">
              <a:spcBef>
                <a:spcPts val="0"/>
              </a:spcBef>
            </a:pPr>
            <a:r>
              <a:rPr lang="en"/>
              <a:t>Forced Sterilization</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sp>
        <p:nvSpPr>
          <p:cNvPr id="91" name="Shape 91"/>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Pro’s</a:t>
            </a:r>
          </a:p>
        </p:txBody>
      </p:sp>
      <p:sp>
        <p:nvSpPr>
          <p:cNvPr id="92" name="Shape 92"/>
          <p:cNvSpPr txBox="1"/>
          <p:nvPr>
            <p:ph idx="1" type="body"/>
          </p:nvPr>
        </p:nvSpPr>
        <p:spPr>
          <a:xfrm>
            <a:off x="311700" y="1171600"/>
            <a:ext cx="8520600" cy="3397200"/>
          </a:xfrm>
          <a:prstGeom prst="rect">
            <a:avLst/>
          </a:prstGeom>
        </p:spPr>
        <p:txBody>
          <a:bodyPr anchorCtr="0" anchor="t" bIns="91425" lIns="91425" rIns="91425" tIns="91425">
            <a:noAutofit/>
          </a:bodyPr>
          <a:lstStyle/>
          <a:p>
            <a:pPr lvl="0">
              <a:spcBef>
                <a:spcPts val="0"/>
              </a:spcBef>
              <a:buNone/>
            </a:pPr>
            <a:r>
              <a:rPr lang="en"/>
              <a:t>There are many medical benefits to Eugenics. Parents could know about their unborn child’s health needs before it is born. Also, parents could precisely select their kids gender. Parents could also genetically alter disorders in the baby’s DNA to prevent hereditary diseases. Ideally, by mutating babies, parents can have the “perfect” offspring. Ones that are kinder, more generous, stronger, smarter, etc. A really useful forward movement for science. </a:t>
            </a:r>
          </a:p>
        </p:txBody>
      </p:sp>
      <p:pic>
        <p:nvPicPr>
          <p:cNvPr id="93" name="Shape 93"/>
          <p:cNvPicPr preferRelativeResize="0"/>
          <p:nvPr/>
        </p:nvPicPr>
        <p:blipFill>
          <a:blip r:embed="rId3">
            <a:alphaModFix/>
          </a:blip>
          <a:stretch>
            <a:fillRect/>
          </a:stretch>
        </p:blipFill>
        <p:spPr>
          <a:xfrm>
            <a:off x="4805850" y="2917775"/>
            <a:ext cx="2476500" cy="18478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Con’s</a:t>
            </a:r>
          </a:p>
        </p:txBody>
      </p:sp>
      <p:sp>
        <p:nvSpPr>
          <p:cNvPr id="99" name="Shape 99"/>
          <p:cNvSpPr txBox="1"/>
          <p:nvPr>
            <p:ph idx="1" type="body"/>
          </p:nvPr>
        </p:nvSpPr>
        <p:spPr>
          <a:xfrm>
            <a:off x="311700" y="1171600"/>
            <a:ext cx="8520600" cy="3397200"/>
          </a:xfrm>
          <a:prstGeom prst="rect">
            <a:avLst/>
          </a:prstGeom>
        </p:spPr>
        <p:txBody>
          <a:bodyPr anchorCtr="0" anchor="t" bIns="91425" lIns="91425" rIns="91425" tIns="91425">
            <a:noAutofit/>
          </a:bodyPr>
          <a:lstStyle/>
          <a:p>
            <a:pPr lvl="0">
              <a:spcBef>
                <a:spcPts val="0"/>
              </a:spcBef>
              <a:buNone/>
            </a:pPr>
            <a:r>
              <a:rPr lang="en"/>
              <a:t>The idea of eugenics is vulnerable to abuse because the criteria of selection is determined by the beliefs of those deciding the desirable and undesirable genes and traits. It could also lead to a loss of genetic diversity and serious ailments caused by shallow gene pools, like in cases with purebred dogs. It creates the possibility of diminishing diversity amongst human traits and increases the likelihood of there being what is considered a “superior race”. This could cause discrimination against natural born babies because they will be considered inferior to the designed babies. Since eugenics is not perfected or known to be completely safe, it is possible that it will cost human lives in either the long term or the experimental stages.</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x="0" y="0"/>
          <a:ext cx="0" cy="0"/>
          <a:chOff x="0" y="0"/>
          <a:chExt cx="0" cy="0"/>
        </a:xfrm>
      </p:grpSpPr>
      <p:sp>
        <p:nvSpPr>
          <p:cNvPr id="104" name="Shape 104"/>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Predicted Consequences </a:t>
            </a:r>
          </a:p>
        </p:txBody>
      </p:sp>
      <p:sp>
        <p:nvSpPr>
          <p:cNvPr id="105" name="Shape 105"/>
          <p:cNvSpPr txBox="1"/>
          <p:nvPr>
            <p:ph idx="1" type="body"/>
          </p:nvPr>
        </p:nvSpPr>
        <p:spPr>
          <a:xfrm>
            <a:off x="311700" y="1171600"/>
            <a:ext cx="8520600" cy="3397200"/>
          </a:xfrm>
          <a:prstGeom prst="rect">
            <a:avLst/>
          </a:prstGeom>
        </p:spPr>
        <p:txBody>
          <a:bodyPr anchorCtr="0" anchor="t" bIns="91425" lIns="91425" rIns="91425" tIns="91425">
            <a:noAutofit/>
          </a:bodyPr>
          <a:lstStyle/>
          <a:p>
            <a:pPr lvl="0">
              <a:spcBef>
                <a:spcPts val="0"/>
              </a:spcBef>
              <a:buNone/>
            </a:pPr>
            <a:r>
              <a:rPr lang="en"/>
              <a:t>The ultimate goal for eugenics is that hopefully one day, humans can live out to their maximum potential. It is a scientific movement claiming to improve genetic features of the human race. But, as time goes on and eugenics continue to develop further and further, society will be able to distinguish and attack inferior traits. This was a particularly big issue especially in the United States with segregation. Thus creating a social conformity for those who can to adapt to do so. And for the rest of society who cannot; creating an unequal class conflict . </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 name="Shape 109"/>
        <p:cNvGrpSpPr/>
        <p:nvPr/>
      </p:nvGrpSpPr>
      <p:grpSpPr>
        <a:xfrm>
          <a:off x="0" y="0"/>
          <a:ext cx="0" cy="0"/>
          <a:chOff x="0" y="0"/>
          <a:chExt cx="0" cy="0"/>
        </a:xfrm>
      </p:grpSpPr>
      <p:sp>
        <p:nvSpPr>
          <p:cNvPr id="110" name="Shape 110"/>
          <p:cNvSpPr txBox="1"/>
          <p:nvPr>
            <p:ph type="title"/>
          </p:nvPr>
        </p:nvSpPr>
        <p:spPr>
          <a:xfrm>
            <a:off x="311700" y="445025"/>
            <a:ext cx="8520600" cy="613200"/>
          </a:xfrm>
          <a:prstGeom prst="rect">
            <a:avLst/>
          </a:prstGeom>
        </p:spPr>
        <p:txBody>
          <a:bodyPr anchorCtr="0" anchor="t" bIns="91425" lIns="91425" rIns="91425" tIns="91425">
            <a:noAutofit/>
          </a:bodyPr>
          <a:lstStyle/>
          <a:p>
            <a:pPr lvl="0">
              <a:spcBef>
                <a:spcPts val="0"/>
              </a:spcBef>
              <a:buNone/>
            </a:pPr>
            <a:r>
              <a:rPr lang="en"/>
              <a:t>Ethics</a:t>
            </a:r>
          </a:p>
        </p:txBody>
      </p:sp>
      <p:sp>
        <p:nvSpPr>
          <p:cNvPr id="111" name="Shape 111"/>
          <p:cNvSpPr txBox="1"/>
          <p:nvPr>
            <p:ph idx="1" type="body"/>
          </p:nvPr>
        </p:nvSpPr>
        <p:spPr>
          <a:xfrm>
            <a:off x="311700" y="1171600"/>
            <a:ext cx="8520600" cy="3397200"/>
          </a:xfrm>
          <a:prstGeom prst="rect">
            <a:avLst/>
          </a:prstGeom>
        </p:spPr>
        <p:txBody>
          <a:bodyPr anchorCtr="0" anchor="t" bIns="91425" lIns="91425" rIns="91425" tIns="91425">
            <a:noAutofit/>
          </a:bodyPr>
          <a:lstStyle/>
          <a:p>
            <a:pPr lvl="0">
              <a:spcBef>
                <a:spcPts val="0"/>
              </a:spcBef>
              <a:buNone/>
            </a:pPr>
            <a:r>
              <a:rPr lang="en"/>
              <a:t>This is a very controversial topic. People argue that this is inhumane, on the contrary this could be a leap for humanity to develop a better human and live out the lifestyle of future generations to the fullest. The following are where each of the students stand on this topic:</a:t>
            </a:r>
          </a:p>
          <a:p>
            <a:pPr lvl="0">
              <a:spcBef>
                <a:spcPts val="0"/>
              </a:spcBef>
              <a:buNone/>
            </a:pPr>
            <a:r>
              <a:rPr lang="en"/>
              <a:t>Nathan: For eugenics</a:t>
            </a:r>
          </a:p>
          <a:p>
            <a:pPr lvl="0">
              <a:spcBef>
                <a:spcPts val="0"/>
              </a:spcBef>
              <a:buNone/>
            </a:pPr>
            <a:r>
              <a:rPr lang="en"/>
              <a:t>Ryan: For eugenics</a:t>
            </a:r>
          </a:p>
          <a:p>
            <a:pPr lvl="0">
              <a:spcBef>
                <a:spcPts val="0"/>
              </a:spcBef>
              <a:buNone/>
            </a:pPr>
            <a:r>
              <a:rPr lang="en"/>
              <a:t>Grace: Neutral</a:t>
            </a:r>
          </a:p>
          <a:p>
            <a:pPr lvl="0">
              <a:spcBef>
                <a:spcPts val="0"/>
              </a:spcBef>
              <a:buNone/>
            </a:pPr>
            <a:r>
              <a:rPr lang="en"/>
              <a:t>Caitlynn: Neutral</a:t>
            </a:r>
          </a:p>
        </p:txBody>
      </p:sp>
      <p:pic>
        <p:nvPicPr>
          <p:cNvPr descr="Image result for ethics scale" id="112" name="Shape 112"/>
          <p:cNvPicPr preferRelativeResize="0"/>
          <p:nvPr/>
        </p:nvPicPr>
        <p:blipFill>
          <a:blip r:embed="rId3">
            <a:alphaModFix/>
          </a:blip>
          <a:stretch>
            <a:fillRect/>
          </a:stretch>
        </p:blipFill>
        <p:spPr>
          <a:xfrm>
            <a:off x="4998549" y="2388050"/>
            <a:ext cx="2510449" cy="24353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