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rtl="0" algn="ctr">
              <a:spcBef>
                <a:spcPts val="0"/>
              </a:spcBef>
              <a:buSzPct val="100000"/>
              <a:defRPr sz="5200"/>
            </a:lvl1pPr>
            <a:lvl2pPr lvl="1" rtl="0" algn="ctr">
              <a:spcBef>
                <a:spcPts val="0"/>
              </a:spcBef>
              <a:buSzPct val="100000"/>
              <a:defRPr sz="5200"/>
            </a:lvl2pPr>
            <a:lvl3pPr lvl="2" rtl="0" algn="ctr">
              <a:spcBef>
                <a:spcPts val="0"/>
              </a:spcBef>
              <a:buSzPct val="100000"/>
              <a:defRPr sz="5200"/>
            </a:lvl3pPr>
            <a:lvl4pPr lvl="3" rtl="0" algn="ctr">
              <a:spcBef>
                <a:spcPts val="0"/>
              </a:spcBef>
              <a:buSzPct val="100000"/>
              <a:defRPr sz="5200"/>
            </a:lvl4pPr>
            <a:lvl5pPr lvl="4" rtl="0" algn="ctr">
              <a:spcBef>
                <a:spcPts val="0"/>
              </a:spcBef>
              <a:buSzPct val="100000"/>
              <a:defRPr sz="5200"/>
            </a:lvl5pPr>
            <a:lvl6pPr lvl="5" rtl="0" algn="ctr">
              <a:spcBef>
                <a:spcPts val="0"/>
              </a:spcBef>
              <a:buSzPct val="100000"/>
              <a:defRPr sz="5200"/>
            </a:lvl6pPr>
            <a:lvl7pPr lvl="6" rtl="0" algn="ctr">
              <a:spcBef>
                <a:spcPts val="0"/>
              </a:spcBef>
              <a:buSzPct val="100000"/>
              <a:defRPr sz="5200"/>
            </a:lvl7pPr>
            <a:lvl8pPr lvl="7" rtl="0" algn="ctr">
              <a:spcBef>
                <a:spcPts val="0"/>
              </a:spcBef>
              <a:buSzPct val="100000"/>
              <a:defRPr sz="5200"/>
            </a:lvl8pPr>
            <a:lvl9pPr lvl="8" rtl="0"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rtl="0" algn="ctr">
              <a:lnSpc>
                <a:spcPct val="100000"/>
              </a:lnSpc>
              <a:spcBef>
                <a:spcPts val="0"/>
              </a:spcBef>
              <a:spcAft>
                <a:spcPts val="0"/>
              </a:spcAft>
              <a:buSzPct val="100000"/>
              <a:buNone/>
              <a:defRPr sz="2800"/>
            </a:lvl1pPr>
            <a:lvl2pPr lvl="1" rtl="0" algn="ctr">
              <a:lnSpc>
                <a:spcPct val="100000"/>
              </a:lnSpc>
              <a:spcBef>
                <a:spcPts val="0"/>
              </a:spcBef>
              <a:spcAft>
                <a:spcPts val="0"/>
              </a:spcAft>
              <a:buSzPct val="100000"/>
              <a:buNone/>
              <a:defRPr sz="2800"/>
            </a:lvl2pPr>
            <a:lvl3pPr lvl="2" rtl="0" algn="ctr">
              <a:lnSpc>
                <a:spcPct val="100000"/>
              </a:lnSpc>
              <a:spcBef>
                <a:spcPts val="0"/>
              </a:spcBef>
              <a:spcAft>
                <a:spcPts val="0"/>
              </a:spcAft>
              <a:buSzPct val="100000"/>
              <a:buNone/>
              <a:defRPr sz="2800"/>
            </a:lvl3pPr>
            <a:lvl4pPr lvl="3" rtl="0" algn="ctr">
              <a:lnSpc>
                <a:spcPct val="100000"/>
              </a:lnSpc>
              <a:spcBef>
                <a:spcPts val="0"/>
              </a:spcBef>
              <a:spcAft>
                <a:spcPts val="0"/>
              </a:spcAft>
              <a:buSzPct val="100000"/>
              <a:buNone/>
              <a:defRPr sz="2800"/>
            </a:lvl4pPr>
            <a:lvl5pPr lvl="4" rtl="0" algn="ctr">
              <a:lnSpc>
                <a:spcPct val="100000"/>
              </a:lnSpc>
              <a:spcBef>
                <a:spcPts val="0"/>
              </a:spcBef>
              <a:spcAft>
                <a:spcPts val="0"/>
              </a:spcAft>
              <a:buSzPct val="100000"/>
              <a:buNone/>
              <a:defRPr sz="2800"/>
            </a:lvl5pPr>
            <a:lvl6pPr lvl="5" rtl="0" algn="ctr">
              <a:lnSpc>
                <a:spcPct val="100000"/>
              </a:lnSpc>
              <a:spcBef>
                <a:spcPts val="0"/>
              </a:spcBef>
              <a:spcAft>
                <a:spcPts val="0"/>
              </a:spcAft>
              <a:buSzPct val="100000"/>
              <a:buNone/>
              <a:defRPr sz="2800"/>
            </a:lvl6pPr>
            <a:lvl7pPr lvl="6" rtl="0" algn="ctr">
              <a:lnSpc>
                <a:spcPct val="100000"/>
              </a:lnSpc>
              <a:spcBef>
                <a:spcPts val="0"/>
              </a:spcBef>
              <a:spcAft>
                <a:spcPts val="0"/>
              </a:spcAft>
              <a:buSzPct val="100000"/>
              <a:buNone/>
              <a:defRPr sz="2800"/>
            </a:lvl7pPr>
            <a:lvl8pPr lvl="7" rtl="0" algn="ctr">
              <a:lnSpc>
                <a:spcPct val="100000"/>
              </a:lnSpc>
              <a:spcBef>
                <a:spcPts val="0"/>
              </a:spcBef>
              <a:spcAft>
                <a:spcPts val="0"/>
              </a:spcAft>
              <a:buSzPct val="100000"/>
              <a:buNone/>
              <a:defRPr sz="2800"/>
            </a:lvl8pPr>
            <a:lvl9pPr lvl="8" rtl="0"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rtl="0" algn="ctr">
              <a:spcBef>
                <a:spcPts val="0"/>
              </a:spcBef>
              <a:buSzPct val="100000"/>
              <a:defRPr sz="12000"/>
            </a:lvl1pPr>
            <a:lvl2pPr lvl="1" rtl="0" algn="ctr">
              <a:spcBef>
                <a:spcPts val="0"/>
              </a:spcBef>
              <a:buSzPct val="100000"/>
              <a:defRPr sz="12000"/>
            </a:lvl2pPr>
            <a:lvl3pPr lvl="2" rtl="0" algn="ctr">
              <a:spcBef>
                <a:spcPts val="0"/>
              </a:spcBef>
              <a:buSzPct val="100000"/>
              <a:defRPr sz="12000"/>
            </a:lvl3pPr>
            <a:lvl4pPr lvl="3" rtl="0" algn="ctr">
              <a:spcBef>
                <a:spcPts val="0"/>
              </a:spcBef>
              <a:buSzPct val="100000"/>
              <a:defRPr sz="12000"/>
            </a:lvl4pPr>
            <a:lvl5pPr lvl="4" rtl="0" algn="ctr">
              <a:spcBef>
                <a:spcPts val="0"/>
              </a:spcBef>
              <a:buSzPct val="100000"/>
              <a:defRPr sz="12000"/>
            </a:lvl5pPr>
            <a:lvl6pPr lvl="5" rtl="0" algn="ctr">
              <a:spcBef>
                <a:spcPts val="0"/>
              </a:spcBef>
              <a:buSzPct val="100000"/>
              <a:defRPr sz="12000"/>
            </a:lvl6pPr>
            <a:lvl7pPr lvl="6" rtl="0" algn="ctr">
              <a:spcBef>
                <a:spcPts val="0"/>
              </a:spcBef>
              <a:buSzPct val="100000"/>
              <a:defRPr sz="12000"/>
            </a:lvl7pPr>
            <a:lvl8pPr lvl="7" rtl="0" algn="ctr">
              <a:spcBef>
                <a:spcPts val="0"/>
              </a:spcBef>
              <a:buSzPct val="100000"/>
              <a:defRPr sz="12000"/>
            </a:lvl8pPr>
            <a:lvl9pPr lvl="8" rtl="0"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rtl="0" algn="ctr">
              <a:spcBef>
                <a:spcPts val="0"/>
              </a:spcBef>
              <a:defRPr/>
            </a:lvl1pPr>
            <a:lvl2pPr lvl="1" rtl="0" algn="ctr">
              <a:spcBef>
                <a:spcPts val="0"/>
              </a:spcBef>
              <a:defRPr/>
            </a:lvl2pPr>
            <a:lvl3pPr lvl="2" rtl="0" algn="ctr">
              <a:spcBef>
                <a:spcPts val="0"/>
              </a:spcBef>
              <a:defRPr/>
            </a:lvl3pPr>
            <a:lvl4pPr lvl="3" rtl="0" algn="ctr">
              <a:spcBef>
                <a:spcPts val="0"/>
              </a:spcBef>
              <a:defRPr/>
            </a:lvl4pPr>
            <a:lvl5pPr lvl="4" rtl="0" algn="ctr">
              <a:spcBef>
                <a:spcPts val="0"/>
              </a:spcBef>
              <a:defRPr/>
            </a:lvl5pPr>
            <a:lvl6pPr lvl="5" rtl="0" algn="ctr">
              <a:spcBef>
                <a:spcPts val="0"/>
              </a:spcBef>
              <a:defRPr/>
            </a:lvl6pPr>
            <a:lvl7pPr lvl="6" rtl="0" algn="ctr">
              <a:spcBef>
                <a:spcPts val="0"/>
              </a:spcBef>
              <a:defRPr/>
            </a:lvl7pPr>
            <a:lvl8pPr lvl="7" rtl="0" algn="ctr">
              <a:spcBef>
                <a:spcPts val="0"/>
              </a:spcBef>
              <a:defRPr/>
            </a:lvl8pPr>
            <a:lvl9pPr lvl="8" rtl="0"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rtl="0" algn="ctr">
              <a:spcBef>
                <a:spcPts val="0"/>
              </a:spcBef>
              <a:buSzPct val="100000"/>
              <a:defRPr sz="3600"/>
            </a:lvl1pPr>
            <a:lvl2pPr lvl="1" rtl="0" algn="ctr">
              <a:spcBef>
                <a:spcPts val="0"/>
              </a:spcBef>
              <a:buSzPct val="100000"/>
              <a:defRPr sz="3600"/>
            </a:lvl2pPr>
            <a:lvl3pPr lvl="2" rtl="0" algn="ctr">
              <a:spcBef>
                <a:spcPts val="0"/>
              </a:spcBef>
              <a:buSzPct val="100000"/>
              <a:defRPr sz="3600"/>
            </a:lvl3pPr>
            <a:lvl4pPr lvl="3" rtl="0" algn="ctr">
              <a:spcBef>
                <a:spcPts val="0"/>
              </a:spcBef>
              <a:buSzPct val="100000"/>
              <a:defRPr sz="3600"/>
            </a:lvl4pPr>
            <a:lvl5pPr lvl="4" rtl="0" algn="ctr">
              <a:spcBef>
                <a:spcPts val="0"/>
              </a:spcBef>
              <a:buSzPct val="100000"/>
              <a:defRPr sz="3600"/>
            </a:lvl5pPr>
            <a:lvl6pPr lvl="5" rtl="0" algn="ctr">
              <a:spcBef>
                <a:spcPts val="0"/>
              </a:spcBef>
              <a:buSzPct val="100000"/>
              <a:defRPr sz="3600"/>
            </a:lvl6pPr>
            <a:lvl7pPr lvl="6" rtl="0" algn="ctr">
              <a:spcBef>
                <a:spcPts val="0"/>
              </a:spcBef>
              <a:buSzPct val="100000"/>
              <a:defRPr sz="3600"/>
            </a:lvl7pPr>
            <a:lvl8pPr lvl="7" rtl="0" algn="ctr">
              <a:spcBef>
                <a:spcPts val="0"/>
              </a:spcBef>
              <a:buSzPct val="100000"/>
              <a:defRPr sz="3600"/>
            </a:lvl8pPr>
            <a:lvl9pPr lvl="8" rtl="0"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rtl="0" algn="ctr">
              <a:spcBef>
                <a:spcPts val="0"/>
              </a:spcBef>
              <a:buSzPct val="100000"/>
              <a:defRPr sz="4200"/>
            </a:lvl1pPr>
            <a:lvl2pPr lvl="1" rtl="0" algn="ctr">
              <a:spcBef>
                <a:spcPts val="0"/>
              </a:spcBef>
              <a:buSzPct val="100000"/>
              <a:defRPr sz="4200"/>
            </a:lvl2pPr>
            <a:lvl3pPr lvl="2" rtl="0" algn="ctr">
              <a:spcBef>
                <a:spcPts val="0"/>
              </a:spcBef>
              <a:buSzPct val="100000"/>
              <a:defRPr sz="4200"/>
            </a:lvl3pPr>
            <a:lvl4pPr lvl="3" rtl="0" algn="ctr">
              <a:spcBef>
                <a:spcPts val="0"/>
              </a:spcBef>
              <a:buSzPct val="100000"/>
              <a:defRPr sz="4200"/>
            </a:lvl4pPr>
            <a:lvl5pPr lvl="4" rtl="0" algn="ctr">
              <a:spcBef>
                <a:spcPts val="0"/>
              </a:spcBef>
              <a:buSzPct val="100000"/>
              <a:defRPr sz="4200"/>
            </a:lvl5pPr>
            <a:lvl6pPr lvl="5" rtl="0" algn="ctr">
              <a:spcBef>
                <a:spcPts val="0"/>
              </a:spcBef>
              <a:buSzPct val="100000"/>
              <a:defRPr sz="4200"/>
            </a:lvl6pPr>
            <a:lvl7pPr lvl="6" rtl="0" algn="ctr">
              <a:spcBef>
                <a:spcPts val="0"/>
              </a:spcBef>
              <a:buSzPct val="100000"/>
              <a:defRPr sz="4200"/>
            </a:lvl7pPr>
            <a:lvl8pPr lvl="7" rtl="0" algn="ctr">
              <a:spcBef>
                <a:spcPts val="0"/>
              </a:spcBef>
              <a:buSzPct val="100000"/>
              <a:defRPr sz="4200"/>
            </a:lvl8pPr>
            <a:lvl9pPr lvl="8" rtl="0"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rtl="0" algn="ctr">
              <a:lnSpc>
                <a:spcPct val="100000"/>
              </a:lnSpc>
              <a:spcBef>
                <a:spcPts val="0"/>
              </a:spcBef>
              <a:spcAft>
                <a:spcPts val="0"/>
              </a:spcAft>
              <a:buSzPct val="100000"/>
              <a:buNone/>
              <a:defRPr sz="2100"/>
            </a:lvl1pPr>
            <a:lvl2pPr lvl="1" rtl="0" algn="ctr">
              <a:lnSpc>
                <a:spcPct val="100000"/>
              </a:lnSpc>
              <a:spcBef>
                <a:spcPts val="0"/>
              </a:spcBef>
              <a:spcAft>
                <a:spcPts val="0"/>
              </a:spcAft>
              <a:buSzPct val="100000"/>
              <a:buNone/>
              <a:defRPr sz="2100"/>
            </a:lvl2pPr>
            <a:lvl3pPr lvl="2" rtl="0" algn="ctr">
              <a:lnSpc>
                <a:spcPct val="100000"/>
              </a:lnSpc>
              <a:spcBef>
                <a:spcPts val="0"/>
              </a:spcBef>
              <a:spcAft>
                <a:spcPts val="0"/>
              </a:spcAft>
              <a:buSzPct val="100000"/>
              <a:buNone/>
              <a:defRPr sz="2100"/>
            </a:lvl3pPr>
            <a:lvl4pPr lvl="3" rtl="0" algn="ctr">
              <a:lnSpc>
                <a:spcPct val="100000"/>
              </a:lnSpc>
              <a:spcBef>
                <a:spcPts val="0"/>
              </a:spcBef>
              <a:spcAft>
                <a:spcPts val="0"/>
              </a:spcAft>
              <a:buSzPct val="100000"/>
              <a:buNone/>
              <a:defRPr sz="2100"/>
            </a:lvl4pPr>
            <a:lvl5pPr lvl="4" rtl="0" algn="ctr">
              <a:lnSpc>
                <a:spcPct val="100000"/>
              </a:lnSpc>
              <a:spcBef>
                <a:spcPts val="0"/>
              </a:spcBef>
              <a:spcAft>
                <a:spcPts val="0"/>
              </a:spcAft>
              <a:buSzPct val="100000"/>
              <a:buNone/>
              <a:defRPr sz="2100"/>
            </a:lvl5pPr>
            <a:lvl6pPr lvl="5" rtl="0" algn="ctr">
              <a:lnSpc>
                <a:spcPct val="100000"/>
              </a:lnSpc>
              <a:spcBef>
                <a:spcPts val="0"/>
              </a:spcBef>
              <a:spcAft>
                <a:spcPts val="0"/>
              </a:spcAft>
              <a:buSzPct val="100000"/>
              <a:buNone/>
              <a:defRPr sz="2100"/>
            </a:lvl6pPr>
            <a:lvl7pPr lvl="6" rtl="0" algn="ctr">
              <a:lnSpc>
                <a:spcPct val="100000"/>
              </a:lnSpc>
              <a:spcBef>
                <a:spcPts val="0"/>
              </a:spcBef>
              <a:spcAft>
                <a:spcPts val="0"/>
              </a:spcAft>
              <a:buSzPct val="100000"/>
              <a:buNone/>
              <a:defRPr sz="2100"/>
            </a:lvl7pPr>
            <a:lvl8pPr lvl="7" rtl="0" algn="ctr">
              <a:lnSpc>
                <a:spcPct val="100000"/>
              </a:lnSpc>
              <a:spcBef>
                <a:spcPts val="0"/>
              </a:spcBef>
              <a:spcAft>
                <a:spcPts val="0"/>
              </a:spcAft>
              <a:buSzPct val="100000"/>
              <a:buNone/>
              <a:defRPr sz="2100"/>
            </a:lvl8pPr>
            <a:lvl9pPr lvl="8" rtl="0"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rt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rtl="0">
              <a:spcBef>
                <a:spcPts val="0"/>
              </a:spcBef>
              <a:buClr>
                <a:schemeClr val="dk1"/>
              </a:buClr>
              <a:buSzPct val="100000"/>
              <a:buNone/>
              <a:defRPr sz="2800">
                <a:solidFill>
                  <a:schemeClr val="dk1"/>
                </a:solidFill>
              </a:defRPr>
            </a:lvl1pPr>
            <a:lvl2pPr lvl="1" rtl="0">
              <a:spcBef>
                <a:spcPts val="0"/>
              </a:spcBef>
              <a:buClr>
                <a:schemeClr val="dk1"/>
              </a:buClr>
              <a:buSzPct val="100000"/>
              <a:buNone/>
              <a:defRPr sz="2800">
                <a:solidFill>
                  <a:schemeClr val="dk1"/>
                </a:solidFill>
              </a:defRPr>
            </a:lvl2pPr>
            <a:lvl3pPr lvl="2" rtl="0">
              <a:spcBef>
                <a:spcPts val="0"/>
              </a:spcBef>
              <a:buClr>
                <a:schemeClr val="dk1"/>
              </a:buClr>
              <a:buSzPct val="100000"/>
              <a:buNone/>
              <a:defRPr sz="2800">
                <a:solidFill>
                  <a:schemeClr val="dk1"/>
                </a:solidFill>
              </a:defRPr>
            </a:lvl3pPr>
            <a:lvl4pPr lvl="3" rtl="0">
              <a:spcBef>
                <a:spcPts val="0"/>
              </a:spcBef>
              <a:buClr>
                <a:schemeClr val="dk1"/>
              </a:buClr>
              <a:buSzPct val="100000"/>
              <a:buNone/>
              <a:defRPr sz="2800">
                <a:solidFill>
                  <a:schemeClr val="dk1"/>
                </a:solidFill>
              </a:defRPr>
            </a:lvl4pPr>
            <a:lvl5pPr lvl="4" rtl="0">
              <a:spcBef>
                <a:spcPts val="0"/>
              </a:spcBef>
              <a:buClr>
                <a:schemeClr val="dk1"/>
              </a:buClr>
              <a:buSzPct val="100000"/>
              <a:buNone/>
              <a:defRPr sz="2800">
                <a:solidFill>
                  <a:schemeClr val="dk1"/>
                </a:solidFill>
              </a:defRPr>
            </a:lvl5pPr>
            <a:lvl6pPr lvl="5" rtl="0">
              <a:spcBef>
                <a:spcPts val="0"/>
              </a:spcBef>
              <a:buClr>
                <a:schemeClr val="dk1"/>
              </a:buClr>
              <a:buSzPct val="100000"/>
              <a:buNone/>
              <a:defRPr sz="2800">
                <a:solidFill>
                  <a:schemeClr val="dk1"/>
                </a:solidFill>
              </a:defRPr>
            </a:lvl6pPr>
            <a:lvl7pPr lvl="6" rtl="0">
              <a:spcBef>
                <a:spcPts val="0"/>
              </a:spcBef>
              <a:buClr>
                <a:schemeClr val="dk1"/>
              </a:buClr>
              <a:buSzPct val="100000"/>
              <a:buNone/>
              <a:defRPr sz="2800">
                <a:solidFill>
                  <a:schemeClr val="dk1"/>
                </a:solidFill>
              </a:defRPr>
            </a:lvl7pPr>
            <a:lvl8pPr lvl="7" rtl="0">
              <a:spcBef>
                <a:spcPts val="0"/>
              </a:spcBef>
              <a:buClr>
                <a:schemeClr val="dk1"/>
              </a:buClr>
              <a:buSzPct val="100000"/>
              <a:buNone/>
              <a:defRPr sz="2800">
                <a:solidFill>
                  <a:schemeClr val="dk1"/>
                </a:solidFill>
              </a:defRPr>
            </a:lvl8pPr>
            <a:lvl9pPr lvl="8" rtl="0">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rtl="0">
              <a:lnSpc>
                <a:spcPct val="115000"/>
              </a:lnSpc>
              <a:spcBef>
                <a:spcPts val="0"/>
              </a:spcBef>
              <a:spcAft>
                <a:spcPts val="1600"/>
              </a:spcAft>
              <a:buClr>
                <a:schemeClr val="dk2"/>
              </a:buClr>
              <a:buSzPct val="100000"/>
              <a:defRPr sz="1800">
                <a:solidFill>
                  <a:schemeClr val="dk2"/>
                </a:solidFill>
              </a:defRPr>
            </a:lvl1pPr>
            <a:lvl2pPr lvl="1" rtl="0">
              <a:lnSpc>
                <a:spcPct val="115000"/>
              </a:lnSpc>
              <a:spcBef>
                <a:spcPts val="0"/>
              </a:spcBef>
              <a:spcAft>
                <a:spcPts val="1600"/>
              </a:spcAft>
              <a:buClr>
                <a:schemeClr val="dk2"/>
              </a:buClr>
              <a:defRPr>
                <a:solidFill>
                  <a:schemeClr val="dk2"/>
                </a:solidFill>
              </a:defRPr>
            </a:lvl2pPr>
            <a:lvl3pPr lvl="2" rtl="0">
              <a:lnSpc>
                <a:spcPct val="115000"/>
              </a:lnSpc>
              <a:spcBef>
                <a:spcPts val="0"/>
              </a:spcBef>
              <a:spcAft>
                <a:spcPts val="1600"/>
              </a:spcAft>
              <a:buClr>
                <a:schemeClr val="dk2"/>
              </a:buClr>
              <a:defRPr>
                <a:solidFill>
                  <a:schemeClr val="dk2"/>
                </a:solidFill>
              </a:defRPr>
            </a:lvl3pPr>
            <a:lvl4pPr lvl="3" rtl="0">
              <a:lnSpc>
                <a:spcPct val="115000"/>
              </a:lnSpc>
              <a:spcBef>
                <a:spcPts val="0"/>
              </a:spcBef>
              <a:spcAft>
                <a:spcPts val="1600"/>
              </a:spcAft>
              <a:buClr>
                <a:schemeClr val="dk2"/>
              </a:buClr>
              <a:defRPr>
                <a:solidFill>
                  <a:schemeClr val="dk2"/>
                </a:solidFill>
              </a:defRPr>
            </a:lvl4pPr>
            <a:lvl5pPr lvl="4" rtl="0">
              <a:lnSpc>
                <a:spcPct val="115000"/>
              </a:lnSpc>
              <a:spcBef>
                <a:spcPts val="0"/>
              </a:spcBef>
              <a:spcAft>
                <a:spcPts val="1600"/>
              </a:spcAft>
              <a:buClr>
                <a:schemeClr val="dk2"/>
              </a:buClr>
              <a:defRPr>
                <a:solidFill>
                  <a:schemeClr val="dk2"/>
                </a:solidFill>
              </a:defRPr>
            </a:lvl5pPr>
            <a:lvl6pPr lvl="5" rtl="0">
              <a:lnSpc>
                <a:spcPct val="115000"/>
              </a:lnSpc>
              <a:spcBef>
                <a:spcPts val="0"/>
              </a:spcBef>
              <a:spcAft>
                <a:spcPts val="1600"/>
              </a:spcAft>
              <a:buClr>
                <a:schemeClr val="dk2"/>
              </a:buClr>
              <a:defRPr>
                <a:solidFill>
                  <a:schemeClr val="dk2"/>
                </a:solidFill>
              </a:defRPr>
            </a:lvl6pPr>
            <a:lvl7pPr lvl="6" rtl="0">
              <a:lnSpc>
                <a:spcPct val="115000"/>
              </a:lnSpc>
              <a:spcBef>
                <a:spcPts val="0"/>
              </a:spcBef>
              <a:spcAft>
                <a:spcPts val="1600"/>
              </a:spcAft>
              <a:buClr>
                <a:schemeClr val="dk2"/>
              </a:buClr>
              <a:defRPr>
                <a:solidFill>
                  <a:schemeClr val="dk2"/>
                </a:solidFill>
              </a:defRPr>
            </a:lvl7pPr>
            <a:lvl8pPr lvl="7" rtl="0">
              <a:lnSpc>
                <a:spcPct val="115000"/>
              </a:lnSpc>
              <a:spcBef>
                <a:spcPts val="0"/>
              </a:spcBef>
              <a:spcAft>
                <a:spcPts val="1600"/>
              </a:spcAft>
              <a:buClr>
                <a:schemeClr val="dk2"/>
              </a:buClr>
              <a:defRPr>
                <a:solidFill>
                  <a:schemeClr val="dk2"/>
                </a:solidFill>
              </a:defRPr>
            </a:lvl8pPr>
            <a:lvl9pPr lvl="8" rtl="0">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rt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livestrong.com/article/213053-pros-cons-of-gmo-foods/" TargetMode="External"/><Relationship Id="rId4" Type="http://schemas.openxmlformats.org/officeDocument/2006/relationships/hyperlink" Target="http://geneticallyengineeredfoodnews.com/the-pros-and-cons-of-gmo"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53" name="Shape 53"/>
        <p:cNvGrpSpPr/>
        <p:nvPr/>
      </p:nvGrpSpPr>
      <p:grpSpPr>
        <a:xfrm>
          <a:off x="0" y="0"/>
          <a:ext cx="0" cy="0"/>
          <a:chOff x="0" y="0"/>
          <a:chExt cx="0" cy="0"/>
        </a:xfrm>
      </p:grpSpPr>
      <p:sp>
        <p:nvSpPr>
          <p:cNvPr id="54" name="Shape 54"/>
          <p:cNvSpPr txBox="1"/>
          <p:nvPr>
            <p:ph type="ctrTitle"/>
          </p:nvPr>
        </p:nvSpPr>
        <p:spPr>
          <a:xfrm>
            <a:off x="311700" y="744575"/>
            <a:ext cx="8520600" cy="856200"/>
          </a:xfrm>
          <a:prstGeom prst="rect">
            <a:avLst/>
          </a:prstGeom>
        </p:spPr>
        <p:txBody>
          <a:bodyPr anchorCtr="0" anchor="b" bIns="91425" lIns="91425" rIns="91425" tIns="91425">
            <a:noAutofit/>
          </a:bodyPr>
          <a:lstStyle/>
          <a:p>
            <a:pPr lvl="0">
              <a:spcBef>
                <a:spcPts val="0"/>
              </a:spcBef>
              <a:buNone/>
            </a:pPr>
            <a:r>
              <a:rPr lang="en"/>
              <a:t>Genetically Modified Crops</a:t>
            </a:r>
          </a:p>
        </p:txBody>
      </p:sp>
      <p:pic>
        <p:nvPicPr>
          <p:cNvPr id="55" name="Shape 55"/>
          <p:cNvPicPr preferRelativeResize="0"/>
          <p:nvPr/>
        </p:nvPicPr>
        <p:blipFill>
          <a:blip r:embed="rId3">
            <a:alphaModFix/>
          </a:blip>
          <a:stretch>
            <a:fillRect/>
          </a:stretch>
        </p:blipFill>
        <p:spPr>
          <a:xfrm>
            <a:off x="428625" y="1600724"/>
            <a:ext cx="8286750" cy="3474400"/>
          </a:xfrm>
          <a:prstGeom prst="rect">
            <a:avLst/>
          </a:prstGeom>
          <a:noFill/>
          <a:ln>
            <a:noFill/>
          </a:ln>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is a Genetically Modified Crop?</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lr>
                <a:srgbClr val="434343"/>
              </a:buClr>
              <a:buChar char="-"/>
            </a:pPr>
            <a:r>
              <a:rPr b="1" lang="en">
                <a:solidFill>
                  <a:srgbClr val="434343"/>
                </a:solidFill>
                <a:highlight>
                  <a:srgbClr val="FFFFFF"/>
                </a:highlight>
              </a:rPr>
              <a:t>GMC’s are plants used in agriculture, the DNA of which has been modified using genetic engineering techniques. In most cases, the aim is to introduce a new trait to the plant which does not occur naturally in the species.</a:t>
            </a:r>
          </a:p>
          <a:p>
            <a:pPr indent="-228600" lvl="0" marL="457200" rtl="0">
              <a:lnSpc>
                <a:spcPct val="100000"/>
              </a:lnSpc>
              <a:spcBef>
                <a:spcPts val="0"/>
              </a:spcBef>
              <a:spcAft>
                <a:spcPts val="0"/>
              </a:spcAft>
              <a:buClr>
                <a:srgbClr val="434343"/>
              </a:buClr>
              <a:buChar char="-"/>
            </a:pPr>
            <a:r>
              <a:rPr b="1" lang="en">
                <a:solidFill>
                  <a:srgbClr val="434343"/>
                </a:solidFill>
              </a:rPr>
              <a:t>Genetically modified organisms (GMOs) can be defined as organisms      (i.e. plants, animals or microorganisms) in which the genetic material (DNA) has been altered in a way that does not occur naturally by mating and/or natural recombination. The technology is often called “modern biotechnology” or “gene technology”, sometimes also “recombinant DNA technology” or “genetic engineering”. It allows selected individual genes to be transferred from one organism into another, also between nonrelated species. Foods produced from or using GM organisms are often referred to as GM food</a:t>
            </a:r>
          </a:p>
          <a:p>
            <a:pPr lvl="0">
              <a:spcBef>
                <a:spcPts val="0"/>
              </a:spcBef>
              <a:buNone/>
            </a:pPr>
            <a:r>
              <a:t/>
            </a:r>
            <a:endParaRPr>
              <a:solidFill>
                <a:srgbClr val="434343"/>
              </a:solidFill>
              <a:highlight>
                <a:srgbClr val="FFFFFF"/>
              </a:highlight>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History on GMC’s and GMO’s </a:t>
            </a:r>
          </a:p>
        </p:txBody>
      </p:sp>
      <p:sp>
        <p:nvSpPr>
          <p:cNvPr id="67" name="Shape 67"/>
          <p:cNvSpPr txBox="1"/>
          <p:nvPr/>
        </p:nvSpPr>
        <p:spPr>
          <a:xfrm>
            <a:off x="596397" y="4124083"/>
            <a:ext cx="7951200" cy="927600"/>
          </a:xfrm>
          <a:prstGeom prst="rect">
            <a:avLst/>
          </a:prstGeom>
          <a:noFill/>
          <a:ln>
            <a:noFill/>
          </a:ln>
        </p:spPr>
        <p:txBody>
          <a:bodyPr anchorCtr="0" anchor="t" bIns="91425" lIns="91425" rIns="91425" tIns="91425">
            <a:noAutofit/>
          </a:bodyPr>
          <a:lstStyle/>
          <a:p>
            <a:pPr lvl="0">
              <a:spcBef>
                <a:spcPts val="0"/>
              </a:spcBef>
              <a:buNone/>
            </a:pPr>
            <a:r>
              <a:t/>
            </a:r>
            <a:endParaRPr/>
          </a:p>
        </p:txBody>
      </p:sp>
      <p:sp>
        <p:nvSpPr>
          <p:cNvPr id="68" name="Shape 68"/>
          <p:cNvSpPr txBox="1"/>
          <p:nvPr/>
        </p:nvSpPr>
        <p:spPr>
          <a:xfrm>
            <a:off x="311700" y="1298752"/>
            <a:ext cx="7951200" cy="3061800"/>
          </a:xfrm>
          <a:prstGeom prst="rect">
            <a:avLst/>
          </a:prstGeom>
          <a:noFill/>
          <a:ln>
            <a:noFill/>
          </a:ln>
        </p:spPr>
        <p:txBody>
          <a:bodyPr anchorCtr="0" anchor="t" bIns="91425" lIns="91425" rIns="91425" tIns="91425">
            <a:noAutofit/>
          </a:bodyPr>
          <a:lstStyle/>
          <a:p>
            <a:pPr indent="-342900" lvl="0" marL="457200" rtl="0">
              <a:spcBef>
                <a:spcPts val="0"/>
              </a:spcBef>
              <a:buClr>
                <a:srgbClr val="434343"/>
              </a:buClr>
              <a:buSzPct val="100000"/>
              <a:buChar char="-"/>
            </a:pPr>
            <a:r>
              <a:rPr b="1" lang="en" sz="1800">
                <a:solidFill>
                  <a:srgbClr val="434343"/>
                </a:solidFill>
              </a:rPr>
              <a:t>The first GMO was established in grocery stores in 1982. They were genetically modified tomatoes that had a longer shelf life and did not soften as fast after ripening as non GMO tomatoes. </a:t>
            </a:r>
          </a:p>
          <a:p>
            <a:pPr indent="-342900" lvl="0" marL="457200" rtl="0">
              <a:spcBef>
                <a:spcPts val="0"/>
              </a:spcBef>
              <a:buClr>
                <a:srgbClr val="434343"/>
              </a:buClr>
              <a:buSzPct val="100000"/>
              <a:buChar char="-"/>
            </a:pPr>
            <a:r>
              <a:rPr b="1" lang="en" sz="1800">
                <a:solidFill>
                  <a:srgbClr val="434343"/>
                </a:solidFill>
              </a:rPr>
              <a:t>The first GMC was an antibiotic resistant tobacco plant that was also developed in the 1980s and by 1996, 35 approvals had been granted to grow 8 transgenic crops and one flower crop with 8 different traits in a total of 6 countries in addition to Europe.</a:t>
            </a:r>
            <a:r>
              <a:rPr lang="en">
                <a:solidFill>
                  <a:srgbClr val="434343"/>
                </a:solidFill>
              </a:rPr>
              <a:t> </a:t>
            </a:r>
          </a:p>
          <a:p>
            <a:pPr lvl="0">
              <a:spcBef>
                <a:spcPts val="0"/>
              </a:spcBef>
              <a:buNone/>
            </a:pPr>
            <a:r>
              <a:t/>
            </a:r>
            <a:endParaRPr>
              <a:solidFill>
                <a:srgbClr val="434343"/>
              </a:solidFill>
            </a:endParaRPr>
          </a:p>
          <a:p>
            <a:pPr indent="-330200" lvl="0" marL="457200" rtl="0">
              <a:spcBef>
                <a:spcPts val="0"/>
              </a:spcBef>
              <a:buClr>
                <a:srgbClr val="434343"/>
              </a:buClr>
              <a:buSzPct val="100000"/>
              <a:buChar char="-"/>
            </a:pPr>
            <a:r>
              <a:rPr b="1" lang="en" sz="1600">
                <a:solidFill>
                  <a:srgbClr val="434343"/>
                </a:solidFill>
              </a:rPr>
              <a:t>GMO ingredients are found in 80% of packaged foods in the U.S.</a:t>
            </a:r>
          </a:p>
          <a:p>
            <a:pPr indent="-330200" lvl="1" marL="914400" rtl="0">
              <a:spcBef>
                <a:spcPts val="0"/>
              </a:spcBef>
              <a:buClr>
                <a:srgbClr val="434343"/>
              </a:buClr>
              <a:buSzPct val="100000"/>
              <a:buChar char="-"/>
            </a:pPr>
            <a:r>
              <a:rPr b="1" lang="en" sz="1600">
                <a:solidFill>
                  <a:srgbClr val="434343"/>
                </a:solidFill>
              </a:rPr>
              <a:t>Percentage of each genetically grown crops in the U.S.:</a:t>
            </a:r>
          </a:p>
          <a:p>
            <a:pPr indent="-330200" lvl="2" marL="1371600" rtl="0">
              <a:spcBef>
                <a:spcPts val="0"/>
              </a:spcBef>
              <a:buClr>
                <a:srgbClr val="434343"/>
              </a:buClr>
              <a:buSzPct val="100000"/>
              <a:buChar char="■"/>
            </a:pPr>
            <a:r>
              <a:rPr b="1" lang="en" sz="1600">
                <a:solidFill>
                  <a:srgbClr val="434343"/>
                </a:solidFill>
              </a:rPr>
              <a:t>Soy-  93%</a:t>
            </a:r>
          </a:p>
          <a:p>
            <a:pPr indent="-330200" lvl="2" marL="1371600" rtl="0">
              <a:spcBef>
                <a:spcPts val="0"/>
              </a:spcBef>
              <a:buClr>
                <a:srgbClr val="434343"/>
              </a:buClr>
              <a:buSzPct val="100000"/>
              <a:buChar char="■"/>
            </a:pPr>
            <a:r>
              <a:rPr b="1" lang="en" sz="1600">
                <a:solidFill>
                  <a:srgbClr val="434343"/>
                </a:solidFill>
              </a:rPr>
              <a:t>Cotton-  93%</a:t>
            </a:r>
          </a:p>
          <a:p>
            <a:pPr indent="-330200" lvl="2" marL="1371600" rtl="0">
              <a:spcBef>
                <a:spcPts val="0"/>
              </a:spcBef>
              <a:buClr>
                <a:srgbClr val="434343"/>
              </a:buClr>
              <a:buSzPct val="100000"/>
              <a:buChar char="■"/>
            </a:pPr>
            <a:r>
              <a:rPr b="1" lang="en" sz="1600">
                <a:solidFill>
                  <a:srgbClr val="434343"/>
                </a:solidFill>
              </a:rPr>
              <a:t>Corn-  86%</a:t>
            </a:r>
          </a:p>
          <a:p>
            <a:pPr indent="-330200" lvl="2" marL="1371600" rtl="0">
              <a:spcBef>
                <a:spcPts val="0"/>
              </a:spcBef>
              <a:buClr>
                <a:srgbClr val="434343"/>
              </a:buClr>
              <a:buSzPct val="100000"/>
              <a:buChar char="■"/>
            </a:pPr>
            <a:r>
              <a:rPr b="1" lang="en" sz="1600">
                <a:solidFill>
                  <a:srgbClr val="434343"/>
                </a:solidFill>
              </a:rPr>
              <a:t>Canola-  90%</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311700" y="0"/>
            <a:ext cx="8520600" cy="572700"/>
          </a:xfrm>
          <a:prstGeom prst="rect">
            <a:avLst/>
          </a:prstGeom>
        </p:spPr>
        <p:txBody>
          <a:bodyPr anchorCtr="0" anchor="t" bIns="91425" lIns="91425" rIns="91425" tIns="91425">
            <a:noAutofit/>
          </a:bodyPr>
          <a:lstStyle/>
          <a:p>
            <a:pPr lvl="0">
              <a:spcBef>
                <a:spcPts val="0"/>
              </a:spcBef>
              <a:buNone/>
            </a:pPr>
            <a:r>
              <a:rPr lang="en"/>
              <a:t>Pros of GMCs/GMOs </a:t>
            </a:r>
          </a:p>
        </p:txBody>
      </p:sp>
      <p:sp>
        <p:nvSpPr>
          <p:cNvPr id="74" name="Shape 74"/>
          <p:cNvSpPr txBox="1"/>
          <p:nvPr>
            <p:ph idx="1" type="body"/>
          </p:nvPr>
        </p:nvSpPr>
        <p:spPr>
          <a:xfrm>
            <a:off x="311700" y="526750"/>
            <a:ext cx="8520600" cy="4570500"/>
          </a:xfrm>
          <a:prstGeom prst="rect">
            <a:avLst/>
          </a:prstGeom>
        </p:spPr>
        <p:txBody>
          <a:bodyPr anchorCtr="0" anchor="t" bIns="91425" lIns="91425" rIns="91425" tIns="91425">
            <a:noAutofit/>
          </a:bodyPr>
          <a:lstStyle/>
          <a:p>
            <a:pPr indent="-228600" lvl="0" marL="457200" rtl="0">
              <a:spcBef>
                <a:spcPts val="0"/>
              </a:spcBef>
              <a:buChar char="●"/>
            </a:pPr>
            <a:r>
              <a:rPr b="1" lang="en"/>
              <a:t>More Nutritious Foods:</a:t>
            </a:r>
          </a:p>
          <a:p>
            <a:pPr indent="-330200" lvl="1" marL="914400" rtl="0">
              <a:spcBef>
                <a:spcPts val="0"/>
              </a:spcBef>
              <a:buSzPct val="100000"/>
              <a:buChar char="○"/>
            </a:pPr>
            <a:r>
              <a:rPr lang="en" sz="1600"/>
              <a:t>Engineered foods have more vitamin content and minerals. This helps battle malnutrition and vitamin deficiencies in the developing world.</a:t>
            </a:r>
          </a:p>
          <a:p>
            <a:pPr indent="-330200" lvl="1" marL="914400" rtl="0">
              <a:spcBef>
                <a:spcPts val="0"/>
              </a:spcBef>
              <a:buSzPct val="100000"/>
              <a:buChar char="○"/>
            </a:pPr>
            <a:r>
              <a:rPr lang="en" sz="1600"/>
              <a:t>One example is Golden Rice, which has been modified to have enhanced levels of ß-carotene, in order to help to prevent vitamin A deficiency. 14 million children under five suffer clinically from this deficiency, which can cause childhood blindness. </a:t>
            </a:r>
          </a:p>
          <a:p>
            <a:pPr lvl="0" rtl="0">
              <a:spcBef>
                <a:spcPts val="0"/>
              </a:spcBef>
              <a:buNone/>
            </a:pPr>
            <a:r>
              <a:t/>
            </a:r>
            <a:endParaRPr b="1"/>
          </a:p>
          <a:p>
            <a:pPr indent="-228600" lvl="0" marL="457200" rtl="0">
              <a:spcBef>
                <a:spcPts val="0"/>
              </a:spcBef>
            </a:pPr>
            <a:r>
              <a:rPr b="1" lang="en"/>
              <a:t>Better Food Quality &amp; Production:</a:t>
            </a:r>
          </a:p>
          <a:p>
            <a:pPr indent="-330200" lvl="1" marL="914400" rtl="0">
              <a:spcBef>
                <a:spcPts val="0"/>
              </a:spcBef>
              <a:buSzPct val="100000"/>
            </a:pPr>
            <a:r>
              <a:rPr lang="en" sz="1600"/>
              <a:t>Longer shelf life which helps reduce food waste.</a:t>
            </a:r>
          </a:p>
          <a:p>
            <a:pPr indent="-330200" lvl="1" marL="914400" rtl="0">
              <a:spcBef>
                <a:spcPts val="0"/>
              </a:spcBef>
              <a:buSzPct val="100000"/>
            </a:pPr>
            <a:r>
              <a:rPr lang="en" sz="1600"/>
              <a:t>Better taste as it can make foods more sweet or spicy.</a:t>
            </a:r>
          </a:p>
          <a:p>
            <a:pPr indent="-330200" lvl="1" marL="914400" rtl="0">
              <a:spcBef>
                <a:spcPts val="0"/>
              </a:spcBef>
              <a:buSzPct val="100000"/>
            </a:pPr>
            <a:r>
              <a:rPr lang="en" sz="1600"/>
              <a:t>More food is also produced because it takes less time to grow by helping farmers skip steps, which also cut down on costs and can make food cheaper.</a:t>
            </a:r>
          </a:p>
          <a:p>
            <a:pPr indent="-330200" lvl="1" marL="914400" rtl="0">
              <a:spcBef>
                <a:spcPts val="0"/>
              </a:spcBef>
              <a:buSzPct val="100000"/>
            </a:pPr>
            <a:r>
              <a:rPr lang="en" sz="1600"/>
              <a:t>Crop tolerance to drought and temperatures.</a:t>
            </a:r>
          </a:p>
          <a:p>
            <a:pPr lvl="0" rtl="0">
              <a:spcBef>
                <a:spcPts val="0"/>
              </a:spcBef>
              <a:buNone/>
            </a:pPr>
            <a:r>
              <a:t/>
            </a:r>
            <a:endParaRPr sz="1400"/>
          </a:p>
          <a:p>
            <a:pPr indent="0" lvl="0" marL="457200" rtl="0">
              <a:spcBef>
                <a:spcPts val="0"/>
              </a:spcBef>
              <a:buNone/>
            </a:pPr>
            <a:r>
              <a:t/>
            </a:r>
            <a:endParaRPr/>
          </a:p>
          <a:p>
            <a:pPr lvl="0" rtl="0">
              <a:spcBef>
                <a:spcPts val="0"/>
              </a:spcBef>
              <a:buNone/>
            </a:pPr>
            <a:r>
              <a:t/>
            </a:r>
            <a:endParaRPr b="1"/>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Pros of GMC’s/GMO’s</a:t>
            </a:r>
          </a:p>
        </p:txBody>
      </p:sp>
      <p:sp>
        <p:nvSpPr>
          <p:cNvPr id="80" name="Shape 80"/>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a:spcBef>
                <a:spcPts val="0"/>
              </a:spcBef>
              <a:buChar char="●"/>
            </a:pPr>
            <a:r>
              <a:rPr b="1" lang="en"/>
              <a:t>Environmental Protection:</a:t>
            </a:r>
          </a:p>
          <a:p>
            <a:pPr indent="-330200" lvl="0" marL="914400">
              <a:lnSpc>
                <a:spcPct val="138000"/>
              </a:lnSpc>
              <a:spcBef>
                <a:spcPts val="0"/>
              </a:spcBef>
              <a:spcAft>
                <a:spcPts val="0"/>
              </a:spcAft>
              <a:buClr>
                <a:schemeClr val="dk2"/>
              </a:buClr>
              <a:buSzPct val="100000"/>
              <a:buFont typeface="Courier New"/>
              <a:buChar char="o"/>
            </a:pPr>
            <a:r>
              <a:rPr lang="en" sz="1600"/>
              <a:t>The increase in GMO crops and animals often require less chemicals, time and tools which may help reduce soil erosion, greenhouse gases, and pollution. This can lead to better air and water quality.</a:t>
            </a:r>
          </a:p>
          <a:p>
            <a:pPr indent="-330200" lvl="0" marL="914400">
              <a:lnSpc>
                <a:spcPct val="138000"/>
              </a:lnSpc>
              <a:spcBef>
                <a:spcPts val="0"/>
              </a:spcBef>
              <a:spcAft>
                <a:spcPts val="0"/>
              </a:spcAft>
              <a:buClr>
                <a:schemeClr val="dk2"/>
              </a:buClr>
              <a:buSzPct val="100000"/>
              <a:buFont typeface="Courier New"/>
              <a:buChar char="o"/>
            </a:pPr>
            <a:r>
              <a:rPr lang="en" sz="1600"/>
              <a:t>Bacterium can be added to the crops to make them insect resistance yet safe for humans, which is also less chemicals used on crops.</a:t>
            </a:r>
          </a:p>
          <a:p>
            <a:pPr indent="-228600" lvl="0" marL="457200">
              <a:lnSpc>
                <a:spcPct val="138000"/>
              </a:lnSpc>
              <a:spcBef>
                <a:spcPts val="0"/>
              </a:spcBef>
              <a:spcAft>
                <a:spcPts val="0"/>
              </a:spcAft>
              <a:buChar char="●"/>
            </a:pPr>
            <a:r>
              <a:rPr b="1" lang="en"/>
              <a:t>Healthier Animals</a:t>
            </a:r>
          </a:p>
          <a:p>
            <a:pPr indent="-330200" lvl="0" marL="914400">
              <a:lnSpc>
                <a:spcPct val="138000"/>
              </a:lnSpc>
              <a:spcBef>
                <a:spcPts val="0"/>
              </a:spcBef>
              <a:buClr>
                <a:schemeClr val="dk2"/>
              </a:buClr>
              <a:buSzPct val="100000"/>
              <a:buFont typeface="Courier New"/>
              <a:buChar char="o"/>
            </a:pPr>
            <a:r>
              <a:rPr lang="en" sz="1600"/>
              <a:t>The genetic modification process can lead to animals with higher immunities and resistances which allow them to tolerate the usual farm and facility conditions.</a:t>
            </a:r>
          </a:p>
          <a:p>
            <a:pPr lvl="0">
              <a:spcBef>
                <a:spcPts val="0"/>
              </a:spcBef>
              <a:buNone/>
            </a:pPr>
            <a:r>
              <a:t/>
            </a: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Pros of GMC’s/GMO’s</a:t>
            </a:r>
          </a:p>
        </p:txBody>
      </p:sp>
      <p:sp>
        <p:nvSpPr>
          <p:cNvPr id="86" name="Shape 86"/>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b="1" lang="en"/>
              <a:t>Biopharmaceuticals</a:t>
            </a:r>
          </a:p>
          <a:p>
            <a:pPr indent="-228600" lvl="1" marL="914400" rtl="0">
              <a:spcBef>
                <a:spcPts val="0"/>
              </a:spcBef>
            </a:pPr>
            <a:r>
              <a:rPr b="1" lang="en"/>
              <a:t>Plants could be genetically modified to produce vaccines or other medicines.</a:t>
            </a:r>
          </a:p>
          <a:p>
            <a:pPr indent="-228600" lvl="1" marL="914400" rtl="0">
              <a:spcBef>
                <a:spcPts val="0"/>
              </a:spcBef>
            </a:pPr>
            <a:r>
              <a:rPr b="1" lang="en"/>
              <a:t>Potatoes have already been modified to produce an edible vaccine to E. coli. </a:t>
            </a:r>
          </a:p>
          <a:p>
            <a:pPr indent="-228600" lvl="1" marL="914400" rtl="0">
              <a:spcBef>
                <a:spcPts val="0"/>
              </a:spcBef>
            </a:pPr>
            <a:r>
              <a:rPr b="1" lang="en"/>
              <a:t>Research is in very early stages.</a:t>
            </a:r>
          </a:p>
          <a:p>
            <a:pPr lvl="0" rtl="0">
              <a:spcBef>
                <a:spcPts val="0"/>
              </a:spcBef>
              <a:buNone/>
            </a:pPr>
            <a:r>
              <a:t/>
            </a:r>
            <a:endParaRPr b="1"/>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Cons of GMCs/ GMOs</a:t>
            </a:r>
          </a:p>
        </p:txBody>
      </p:sp>
      <p:sp>
        <p:nvSpPr>
          <p:cNvPr id="92" name="Shape 92"/>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Allergic reactions</a:t>
            </a:r>
          </a:p>
          <a:p>
            <a:pPr indent="-228600" lvl="1" marL="914400" rtl="0">
              <a:spcBef>
                <a:spcPts val="0"/>
              </a:spcBef>
            </a:pPr>
            <a:r>
              <a:rPr lang="en"/>
              <a:t>Modification often mixes or adds proteins that aren’t native to the plant or animal which may lead to possible new allergic reactions.</a:t>
            </a:r>
          </a:p>
          <a:p>
            <a:pPr indent="-228600" lvl="0" marL="457200" rtl="0">
              <a:spcBef>
                <a:spcPts val="0"/>
              </a:spcBef>
            </a:pPr>
            <a:r>
              <a:rPr lang="en"/>
              <a:t>Decreased Antibiotic Efficiency</a:t>
            </a:r>
          </a:p>
          <a:p>
            <a:pPr indent="-228600" lvl="1" marL="914400" rtl="0">
              <a:spcBef>
                <a:spcPts val="0"/>
              </a:spcBef>
            </a:pPr>
            <a:r>
              <a:rPr lang="en"/>
              <a:t>Some GMO’s have antibiotic features which make them immune or resistant to diseases or viruses, however when eaten they continue in the body making hospital antibiotics less effective.</a:t>
            </a:r>
          </a:p>
          <a:p>
            <a:pPr indent="-228600" lvl="0" marL="457200" rtl="0">
              <a:spcBef>
                <a:spcPts val="0"/>
              </a:spcBef>
            </a:pPr>
            <a:r>
              <a:rPr lang="en"/>
              <a:t>Gene Transfer</a:t>
            </a:r>
          </a:p>
          <a:p>
            <a:pPr indent="-228600" lvl="1" marL="914400" rtl="0">
              <a:spcBef>
                <a:spcPts val="0"/>
              </a:spcBef>
            </a:pPr>
            <a:r>
              <a:rPr lang="en"/>
              <a:t>GMO’s  may cross into the wild and make super organisms such as “super weeds”.</a:t>
            </a:r>
          </a:p>
          <a:p>
            <a:pPr indent="-228600" lvl="1" marL="914400" rtl="0">
              <a:spcBef>
                <a:spcPts val="0"/>
              </a:spcBef>
            </a:pPr>
            <a:r>
              <a:rPr lang="en"/>
              <a:t>Bacteria and other organisms will become much harder to kill.</a:t>
            </a:r>
          </a:p>
          <a:p>
            <a:pPr indent="-228600" lvl="1" marL="914400" rtl="0">
              <a:spcBef>
                <a:spcPts val="0"/>
              </a:spcBef>
            </a:pPr>
            <a:r>
              <a:rPr lang="en"/>
              <a:t>Possibility of negative effects on other species and natural animal species may face extinction.</a:t>
            </a: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Is It an Ethical Issue? </a:t>
            </a:r>
          </a:p>
        </p:txBody>
      </p:sp>
      <p:sp>
        <p:nvSpPr>
          <p:cNvPr id="98" name="Shape 9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17500" lvl="0" marL="457200" rtl="0">
              <a:spcBef>
                <a:spcPts val="0"/>
              </a:spcBef>
              <a:buClr>
                <a:srgbClr val="4B4B4B"/>
              </a:buClr>
              <a:buSzPct val="100000"/>
            </a:pPr>
            <a:r>
              <a:rPr lang="en" sz="1400">
                <a:solidFill>
                  <a:srgbClr val="4B4B4B"/>
                </a:solidFill>
                <a:highlight>
                  <a:srgbClr val="FFFFFF"/>
                </a:highlight>
              </a:rPr>
              <a:t>In some areas, having access to GMO foods may make sense because resources are thin and people are dying from hunger. In other areas, the risks may outweigh the rewards</a:t>
            </a:r>
          </a:p>
          <a:p>
            <a:pPr indent="-317500" lvl="0" marL="457200">
              <a:spcBef>
                <a:spcPts val="0"/>
              </a:spcBef>
              <a:buClr>
                <a:srgbClr val="4B4B4B"/>
              </a:buClr>
              <a:buSzPct val="100000"/>
            </a:pPr>
            <a:r>
              <a:rPr lang="en" sz="1400">
                <a:solidFill>
                  <a:srgbClr val="4B4B4B"/>
                </a:solidFill>
                <a:highlight>
                  <a:srgbClr val="FFFFFF"/>
                </a:highlight>
              </a:rPr>
              <a:t>Such risks include the safety of the people unknowingly eating it which may lead to possible health issues of allergic reactions and antibiotic strength issues.</a:t>
            </a: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Cites:</a:t>
            </a:r>
          </a:p>
        </p:txBody>
      </p:sp>
      <p:sp>
        <p:nvSpPr>
          <p:cNvPr id="104" name="Shape 10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u="sng">
                <a:solidFill>
                  <a:schemeClr val="hlink"/>
                </a:solidFill>
                <a:hlinkClick r:id="rId3"/>
              </a:rPr>
              <a:t>http://www.livestrong.com/article/213053-pros-cons-of-gmo-foods/</a:t>
            </a:r>
          </a:p>
          <a:p>
            <a:pPr indent="-228600" lvl="0" marL="457200" rtl="0">
              <a:spcBef>
                <a:spcPts val="0"/>
              </a:spcBef>
            </a:pPr>
            <a:r>
              <a:rPr lang="en" u="sng">
                <a:solidFill>
                  <a:schemeClr val="hlink"/>
                </a:solidFill>
                <a:hlinkClick r:id="rId4"/>
              </a:rPr>
              <a:t>http://geneticallyengineeredfoodnews.com/the-pros-and-cons-of-gmo</a:t>
            </a:r>
          </a:p>
          <a:p>
            <a:pPr indent="-228600" lvl="0" marL="457200" rtl="0">
              <a:spcBef>
                <a:spcPts val="0"/>
              </a:spcBef>
            </a:pPr>
            <a:r>
              <a:rPr lang="en"/>
              <a:t>http://www.wisegeek.org/what-are-the-pros-and-cons-of-genetically-engineered-food.htm</a:t>
            </a: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