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6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5" d="100"/>
          <a:sy n="95" d="100"/>
        </p:scale>
        <p:origin x="-1272"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heme" Target="theme/theme1.xml"/><Relationship Id="rId10" Type="http://schemas.openxmlformats.org/officeDocument/2006/relationships/printerSettings" Target="printerSettings/printerSettings1.bin"/><Relationship Id="rId5"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137B59F-92A8-4243-A936-E57FEA3D6E09}" type="datetimeFigureOut">
              <a:rPr lang="en-US" smtClean="0"/>
              <a:pPr/>
              <a:t>3/20/12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E1745E5-E208-B746-95D9-9AD065CF914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37B59F-92A8-4243-A936-E57FEA3D6E09}" type="datetimeFigureOut">
              <a:rPr lang="en-US" smtClean="0"/>
              <a:pPr/>
              <a:t>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745E5-E208-B746-95D9-9AD065CF91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37B59F-92A8-4243-A936-E57FEA3D6E09}" type="datetimeFigureOut">
              <a:rPr lang="en-US" smtClean="0"/>
              <a:pPr/>
              <a:t>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745E5-E208-B746-95D9-9AD065CF91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37B59F-92A8-4243-A936-E57FEA3D6E09}" type="datetimeFigureOut">
              <a:rPr lang="en-US" smtClean="0"/>
              <a:pPr/>
              <a:t>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745E5-E208-B746-95D9-9AD065CF91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137B59F-92A8-4243-A936-E57FEA3D6E09}" type="datetimeFigureOut">
              <a:rPr lang="en-US" smtClean="0"/>
              <a:pPr/>
              <a:t>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745E5-E208-B746-95D9-9AD065CF914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37B59F-92A8-4243-A936-E57FEA3D6E09}" type="datetimeFigureOut">
              <a:rPr lang="en-US" smtClean="0"/>
              <a:pPr/>
              <a:t>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745E5-E208-B746-95D9-9AD065CF91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137B59F-92A8-4243-A936-E57FEA3D6E09}" type="datetimeFigureOut">
              <a:rPr lang="en-US" smtClean="0"/>
              <a:pPr/>
              <a:t>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1745E5-E208-B746-95D9-9AD065CF914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37B59F-92A8-4243-A936-E57FEA3D6E09}" type="datetimeFigureOut">
              <a:rPr lang="en-US" smtClean="0"/>
              <a:pPr/>
              <a:t>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1745E5-E208-B746-95D9-9AD065CF91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37B59F-92A8-4243-A936-E57FEA3D6E09}" type="datetimeFigureOut">
              <a:rPr lang="en-US" smtClean="0"/>
              <a:pPr/>
              <a:t>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1745E5-E208-B746-95D9-9AD065CF91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37B59F-92A8-4243-A936-E57FEA3D6E09}" type="datetimeFigureOut">
              <a:rPr lang="en-US" smtClean="0"/>
              <a:pPr/>
              <a:t>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745E5-E208-B746-95D9-9AD065CF91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1137B59F-92A8-4243-A936-E57FEA3D6E09}" type="datetimeFigureOut">
              <a:rPr lang="en-US" smtClean="0"/>
              <a:pPr/>
              <a:t>3/20/12</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5E1745E5-E208-B746-95D9-9AD065CF91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lstStyle>
          <a:p>
            <a:fld id="{1137B59F-92A8-4243-A936-E57FEA3D6E09}" type="datetimeFigureOut">
              <a:rPr lang="en-US" smtClean="0"/>
              <a:pPr/>
              <a:t>3/20/12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5E1745E5-E208-B746-95D9-9AD065CF914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Thailand</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Periods of military rule are punctuated by attempts at democracy that are periodically challenged by the military as things go wrong. Black May 1992 removed military leader from power and put civilian leaders into place including </a:t>
            </a:r>
            <a:r>
              <a:rPr lang="en-US" dirty="0" err="1" smtClean="0"/>
              <a:t>Anand</a:t>
            </a:r>
            <a:r>
              <a:rPr lang="en-US" dirty="0" smtClean="0"/>
              <a:t> </a:t>
            </a:r>
            <a:r>
              <a:rPr lang="en-US" dirty="0" err="1" smtClean="0"/>
              <a:t>Panyarachun</a:t>
            </a:r>
            <a:r>
              <a:rPr lang="en-US" dirty="0" smtClean="0"/>
              <a:t>, Chuan </a:t>
            </a:r>
            <a:r>
              <a:rPr lang="en-US" dirty="0" err="1" smtClean="0"/>
              <a:t>Leekpai</a:t>
            </a:r>
            <a:r>
              <a:rPr lang="en-US" dirty="0" smtClean="0"/>
              <a:t>, </a:t>
            </a:r>
            <a:r>
              <a:rPr lang="en-US" dirty="0" err="1" smtClean="0"/>
              <a:t>Barnharn</a:t>
            </a:r>
            <a:r>
              <a:rPr lang="en-US" dirty="0" smtClean="0"/>
              <a:t> </a:t>
            </a:r>
            <a:r>
              <a:rPr lang="en-US" dirty="0" err="1" smtClean="0"/>
              <a:t>Silapa-archa</a:t>
            </a:r>
            <a:r>
              <a:rPr lang="en-US" dirty="0" smtClean="0"/>
              <a:t>, and </a:t>
            </a:r>
            <a:r>
              <a:rPr lang="en-US" dirty="0" err="1" smtClean="0"/>
              <a:t>Chavalit</a:t>
            </a:r>
            <a:r>
              <a:rPr lang="en-US" dirty="0" smtClean="0"/>
              <a:t> </a:t>
            </a:r>
            <a:r>
              <a:rPr lang="en-US" dirty="0" err="1" smtClean="0"/>
              <a:t>Yongchaiyudh</a:t>
            </a:r>
            <a:r>
              <a:rPr lang="en-US" dirty="0" smtClean="0"/>
              <a:t>.  The 1997 Asian financial crisis set the stage for the drama that has been Thai politics for the last few years</a:t>
            </a:r>
          </a:p>
          <a:p>
            <a:r>
              <a:rPr lang="en-US" dirty="0" smtClean="0"/>
              <a:t>2001-2006 – </a:t>
            </a:r>
            <a:r>
              <a:rPr lang="en-US" dirty="0" err="1" smtClean="0"/>
              <a:t>Thaksin</a:t>
            </a:r>
            <a:r>
              <a:rPr lang="en-US" dirty="0" smtClean="0"/>
              <a:t> </a:t>
            </a:r>
            <a:r>
              <a:rPr lang="en-US" dirty="0" err="1" smtClean="0"/>
              <a:t>Shinawatra</a:t>
            </a:r>
            <a:r>
              <a:rPr lang="en-US" dirty="0" smtClean="0"/>
              <a:t> and Thai </a:t>
            </a:r>
            <a:r>
              <a:rPr lang="en-US" dirty="0" err="1" smtClean="0"/>
              <a:t>Rakh</a:t>
            </a:r>
            <a:r>
              <a:rPr lang="en-US" dirty="0" smtClean="0"/>
              <a:t> Thai opposed by People’s Alliance for Democracy (yellow shirts, PAD) led </a:t>
            </a:r>
            <a:r>
              <a:rPr lang="en-US" dirty="0" err="1" smtClean="0"/>
              <a:t>Sondhi</a:t>
            </a:r>
            <a:r>
              <a:rPr lang="en-US" dirty="0" smtClean="0"/>
              <a:t> </a:t>
            </a:r>
            <a:r>
              <a:rPr lang="en-US" dirty="0" err="1" smtClean="0"/>
              <a:t>Limthongul</a:t>
            </a:r>
            <a:r>
              <a:rPr lang="en-US" dirty="0" smtClean="0"/>
              <a:t>, another media mogul</a:t>
            </a:r>
          </a:p>
          <a:p>
            <a:r>
              <a:rPr lang="en-US" dirty="0" smtClean="0"/>
              <a:t>2006 Coup overthrows </a:t>
            </a:r>
            <a:r>
              <a:rPr lang="en-US" dirty="0" err="1" smtClean="0"/>
              <a:t>Shinawatra</a:t>
            </a:r>
            <a:r>
              <a:rPr lang="en-US" dirty="0" smtClean="0"/>
              <a:t> while away in New York and creates new Constitution</a:t>
            </a:r>
          </a:p>
          <a:p>
            <a:r>
              <a:rPr lang="en-US" dirty="0" smtClean="0"/>
              <a:t>People’s Power Party, the successor party to TRT, wins elections under new Constitution and attempt to amend spurring more protests by PAD over the tenure of two PPP prime ministers – 2008 crisis </a:t>
            </a:r>
          </a:p>
          <a:p>
            <a:r>
              <a:rPr lang="en-US" dirty="0" smtClean="0"/>
              <a:t>Democratic party and </a:t>
            </a:r>
            <a:r>
              <a:rPr lang="en-US" dirty="0" err="1" smtClean="0"/>
              <a:t>Abhisit</a:t>
            </a:r>
            <a:r>
              <a:rPr lang="en-US" dirty="0" smtClean="0"/>
              <a:t> </a:t>
            </a:r>
            <a:r>
              <a:rPr lang="en-US" dirty="0" err="1" smtClean="0"/>
              <a:t>Vejjajiva</a:t>
            </a:r>
            <a:r>
              <a:rPr lang="en-US" dirty="0" smtClean="0"/>
              <a:t> form a coalition government and encounter protests from The United Front of Democracy against dictatorship (red shirts, UDD) oppose this silent coup and disrupt ASEAN summit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Institutions and Social Groups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Monarchy – King </a:t>
            </a:r>
            <a:r>
              <a:rPr lang="en-US" dirty="0" err="1" smtClean="0"/>
              <a:t>Bhumibol</a:t>
            </a:r>
            <a:r>
              <a:rPr lang="en-US" dirty="0" smtClean="0"/>
              <a:t> </a:t>
            </a:r>
            <a:r>
              <a:rPr lang="en-US" dirty="0" err="1" smtClean="0"/>
              <a:t>Adulyadej</a:t>
            </a:r>
            <a:r>
              <a:rPr lang="en-US" dirty="0" smtClean="0"/>
              <a:t> – supported rural reform – supported Prime Minister </a:t>
            </a:r>
            <a:r>
              <a:rPr lang="en-US" dirty="0" err="1" smtClean="0"/>
              <a:t>Prem</a:t>
            </a:r>
            <a:r>
              <a:rPr lang="en-US" dirty="0" smtClean="0"/>
              <a:t> </a:t>
            </a:r>
            <a:r>
              <a:rPr lang="en-US" dirty="0" err="1" smtClean="0"/>
              <a:t>Tinsulanond</a:t>
            </a:r>
            <a:r>
              <a:rPr lang="en-US" dirty="0" smtClean="0"/>
              <a:t> against military coups in 80s – intervened 1992 and 2006 crises – </a:t>
            </a:r>
            <a:r>
              <a:rPr lang="en-US" dirty="0" err="1" smtClean="0"/>
              <a:t>lese</a:t>
            </a:r>
            <a:r>
              <a:rPr lang="en-US" dirty="0" smtClean="0"/>
              <a:t> </a:t>
            </a:r>
            <a:r>
              <a:rPr lang="en-US" dirty="0" err="1" smtClean="0"/>
              <a:t>majeste</a:t>
            </a:r>
            <a:r>
              <a:rPr lang="en-US" dirty="0" smtClean="0"/>
              <a:t> laws shield monarch from criticism – succession </a:t>
            </a:r>
            <a:r>
              <a:rPr lang="en-US" smtClean="0"/>
              <a:t>crisis possible</a:t>
            </a:r>
          </a:p>
          <a:p>
            <a:r>
              <a:rPr lang="en-US" dirty="0" smtClean="0"/>
              <a:t>Constitutions – Faction constitutionalism – 1997 Constitution benefited </a:t>
            </a:r>
            <a:r>
              <a:rPr lang="en-US" dirty="0" err="1" smtClean="0"/>
              <a:t>Thaksin</a:t>
            </a:r>
            <a:r>
              <a:rPr lang="en-US" dirty="0" smtClean="0"/>
              <a:t> – 2006 Coup threw out 1997 Constitution and replaced it with the 2007 Constitution – 2008 attempt to reverse constitution sparked protests</a:t>
            </a:r>
          </a:p>
          <a:p>
            <a:r>
              <a:rPr lang="en-US" dirty="0" smtClean="0"/>
              <a:t>Patron-Client Ties – Network of personal relations dominates Thai politics</a:t>
            </a:r>
          </a:p>
          <a:p>
            <a:r>
              <a:rPr lang="en-US" dirty="0" smtClean="0"/>
              <a:t>Military  - Military intervenes to preserve democracy and as a highly organized entity within a weak state often plays a decisive role in politics</a:t>
            </a:r>
          </a:p>
          <a:p>
            <a:r>
              <a:rPr lang="en-US" dirty="0" smtClean="0"/>
              <a:t>Bureaucracy – Bureaucracies power has been diminished versus </a:t>
            </a:r>
            <a:r>
              <a:rPr lang="en-US" dirty="0" err="1" smtClean="0"/>
              <a:t>extrabureaucratic</a:t>
            </a:r>
            <a:r>
              <a:rPr lang="en-US" dirty="0" smtClean="0"/>
              <a:t> actors</a:t>
            </a:r>
          </a:p>
          <a:p>
            <a:r>
              <a:rPr lang="en-US" dirty="0" smtClean="0"/>
              <a:t>Parliament and Political Parties – Choosing Prime Minister and Cabinet very important – Parties tend to be moderate, non-ideological – Thai </a:t>
            </a:r>
            <a:r>
              <a:rPr lang="en-US" dirty="0" err="1" smtClean="0"/>
              <a:t>Rakh</a:t>
            </a:r>
            <a:r>
              <a:rPr lang="en-US" dirty="0" smtClean="0"/>
              <a:t> Thai/People’s Power Party/ </a:t>
            </a:r>
            <a:r>
              <a:rPr lang="en-US" dirty="0" err="1" smtClean="0"/>
              <a:t>Phuea</a:t>
            </a:r>
            <a:r>
              <a:rPr lang="en-US" dirty="0" smtClean="0"/>
              <a:t> </a:t>
            </a:r>
            <a:r>
              <a:rPr lang="en-US" dirty="0" err="1" smtClean="0"/>
              <a:t>Phandin</a:t>
            </a:r>
            <a:r>
              <a:rPr lang="en-US" dirty="0" smtClean="0"/>
              <a:t> Party – populist party trying to create national constituency – Democratic Party oldest Thai Party – Chart Thai’s future in jeopardy because of corruption charges against </a:t>
            </a:r>
            <a:r>
              <a:rPr lang="en-US" dirty="0" err="1" smtClean="0"/>
              <a:t>Banharn</a:t>
            </a:r>
            <a:r>
              <a:rPr lang="en-US" dirty="0" smtClean="0"/>
              <a:t> </a:t>
            </a:r>
            <a:r>
              <a:rPr lang="en-US" dirty="0" err="1" smtClean="0"/>
              <a:t>Silapa-archa</a:t>
            </a:r>
            <a:endParaRPr lang="en-US" dirty="0" smtClean="0"/>
          </a:p>
          <a:p>
            <a:r>
              <a:rPr lang="en-US" dirty="0" smtClean="0"/>
              <a:t>Party Jumping and Vote Buying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Democratization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Authoritarian rule and attempted democratization alternate</a:t>
            </a:r>
          </a:p>
          <a:p>
            <a:r>
              <a:rPr lang="en-US" dirty="0" smtClean="0"/>
              <a:t>Conflict between conservative state, military, and technocratic elite (championing bureaucratic autonomy from social forces) against the rising </a:t>
            </a:r>
            <a:r>
              <a:rPr lang="en-US" dirty="0" err="1" smtClean="0"/>
              <a:t>extrabureaucratic</a:t>
            </a:r>
            <a:r>
              <a:rPr lang="en-US" dirty="0" smtClean="0"/>
              <a:t> business class and provincial forces (championing power for the parliament, political parties, and electoral majorities)</a:t>
            </a:r>
          </a:p>
          <a:p>
            <a:r>
              <a:rPr lang="en-US" dirty="0" smtClean="0"/>
              <a:t>8 in 10 Thais were satisfied with democracy before 2002 and 2006 coups</a:t>
            </a:r>
          </a:p>
          <a:p>
            <a:r>
              <a:rPr lang="en-US" dirty="0" smtClean="0"/>
              <a:t>Great expectations for democracy have led to </a:t>
            </a:r>
            <a:r>
              <a:rPr lang="en-US" dirty="0" err="1" smtClean="0"/>
              <a:t>extraconstitutional</a:t>
            </a:r>
            <a:r>
              <a:rPr lang="en-US" dirty="0" smtClean="0"/>
              <a:t> means to change less than ideal democratic outcomes that generate gridlock</a:t>
            </a:r>
          </a:p>
          <a:p>
            <a:r>
              <a:rPr lang="en-US" dirty="0" smtClean="0"/>
              <a:t>Societal tolerance for rule by law as opposed to rule of law</a:t>
            </a:r>
          </a:p>
          <a:p>
            <a:r>
              <a:rPr lang="en-US" dirty="0" smtClean="0"/>
              <a:t>Search for ideal institutions leads to endless debate over constitutional arrangements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Development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Thailand won Vietnam War because of American military aid producing infrastructure in a left untouched by the regional conflict</a:t>
            </a:r>
          </a:p>
          <a:p>
            <a:r>
              <a:rPr lang="en-US" dirty="0" smtClean="0"/>
              <a:t>1970s-1980s 7% growth; 1987-1996 10% growth; inflation rate under 5%; 1997 Crises halts growth; IMF policies not conducive to recovery; </a:t>
            </a:r>
            <a:r>
              <a:rPr lang="en-US" dirty="0" err="1" smtClean="0"/>
              <a:t>Thaksin</a:t>
            </a:r>
            <a:r>
              <a:rPr lang="en-US" dirty="0" smtClean="0"/>
              <a:t> stimulus implemented in 2001; Growth slowed after coup in 2006 and concerns about sufficiency economy</a:t>
            </a:r>
          </a:p>
          <a:p>
            <a:r>
              <a:rPr lang="en-US" dirty="0" smtClean="0"/>
              <a:t>Low population growth rate has favorably contributed to developing human capital</a:t>
            </a:r>
          </a:p>
          <a:p>
            <a:r>
              <a:rPr lang="en-US" dirty="0" smtClean="0"/>
              <a:t>Rules expanded foreign investment during boom but also hurt during the 1997 contraction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Thai State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Until 1980s, Thailand was viewed as a bureaucratic polity</a:t>
            </a:r>
          </a:p>
          <a:p>
            <a:r>
              <a:rPr lang="en-US" dirty="0" smtClean="0"/>
              <a:t>Since student led revolt in 1973, legislature, political parties and business associations have been strengthened</a:t>
            </a:r>
          </a:p>
          <a:p>
            <a:r>
              <a:rPr lang="en-US" dirty="0" smtClean="0"/>
              <a:t>Rural electorates assertiveness has disturbed Thai elite, who are concerned about vote buying, party politics, and organized protest against state development plans NGO = </a:t>
            </a:r>
            <a:r>
              <a:rPr lang="en-US" dirty="0" err="1" smtClean="0"/>
              <a:t>ngo</a:t>
            </a:r>
            <a:r>
              <a:rPr lang="en-US" dirty="0" smtClean="0"/>
              <a:t> = stupid</a:t>
            </a:r>
          </a:p>
          <a:p>
            <a:r>
              <a:rPr lang="en-US" dirty="0" smtClean="0"/>
              <a:t>Elites remain suspicious of </a:t>
            </a:r>
            <a:r>
              <a:rPr lang="en-US" dirty="0" err="1" smtClean="0"/>
              <a:t>majoritarian</a:t>
            </a:r>
            <a:r>
              <a:rPr lang="en-US" dirty="0" smtClean="0"/>
              <a:t> democracy</a:t>
            </a:r>
          </a:p>
          <a:p>
            <a:r>
              <a:rPr lang="en-US" dirty="0" smtClean="0"/>
              <a:t>Thai state is subordinate to key client-patron relations</a:t>
            </a:r>
          </a:p>
          <a:p>
            <a:r>
              <a:rPr lang="en-US" dirty="0" err="1" smtClean="0"/>
              <a:t>Thaksin’s</a:t>
            </a:r>
            <a:r>
              <a:rPr lang="en-US" dirty="0" smtClean="0"/>
              <a:t> undermining of these relations contributed to his removal from power</a:t>
            </a:r>
          </a:p>
          <a:p>
            <a:r>
              <a:rPr lang="en-US" dirty="0" smtClean="0"/>
              <a:t>The monarchy is the key to state stability – king, state, and religion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Policy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Relations with the U.S. have become more equal focusing on joint military operations; suppression of narcotics trade, international crime, and terrorism; refugee issues; educational exchange; and the peace corps – Movement on Free Trade Area has been slowed by coup against </a:t>
            </a:r>
            <a:r>
              <a:rPr lang="en-US" dirty="0" err="1" smtClean="0"/>
              <a:t>Thaksin</a:t>
            </a:r>
            <a:r>
              <a:rPr lang="en-US" dirty="0" smtClean="0"/>
              <a:t> and U.S. desire for the country to return to democracy</a:t>
            </a:r>
          </a:p>
          <a:p>
            <a:r>
              <a:rPr lang="en-US" dirty="0" smtClean="0"/>
              <a:t>Lao-Thai relations have improved as bridges have been built over the Mekong</a:t>
            </a:r>
          </a:p>
          <a:p>
            <a:r>
              <a:rPr lang="en-US" dirty="0" smtClean="0"/>
              <a:t>Thai Cambodian relations framed by conflicts over historic sites and national identity – </a:t>
            </a:r>
            <a:r>
              <a:rPr lang="en-US" dirty="0" err="1" smtClean="0"/>
              <a:t>Angor</a:t>
            </a:r>
            <a:r>
              <a:rPr lang="en-US" dirty="0" smtClean="0"/>
              <a:t> </a:t>
            </a:r>
            <a:r>
              <a:rPr lang="en-US" dirty="0" err="1" smtClean="0"/>
              <a:t>Wat</a:t>
            </a:r>
            <a:r>
              <a:rPr lang="en-US" dirty="0" smtClean="0"/>
              <a:t> and </a:t>
            </a:r>
            <a:r>
              <a:rPr lang="en-US" dirty="0" err="1" smtClean="0"/>
              <a:t>Khao</a:t>
            </a:r>
            <a:r>
              <a:rPr lang="en-US" dirty="0" smtClean="0"/>
              <a:t> </a:t>
            </a:r>
            <a:r>
              <a:rPr lang="en-US" dirty="0" err="1" smtClean="0"/>
              <a:t>Preah</a:t>
            </a:r>
            <a:r>
              <a:rPr lang="en-US" dirty="0" smtClean="0"/>
              <a:t> </a:t>
            </a:r>
            <a:r>
              <a:rPr lang="en-US" dirty="0" err="1" smtClean="0"/>
              <a:t>Vihear</a:t>
            </a:r>
            <a:endParaRPr lang="en-US" dirty="0" smtClean="0"/>
          </a:p>
          <a:p>
            <a:r>
              <a:rPr lang="en-US" dirty="0" smtClean="0"/>
              <a:t>Relations with Burma have been improved though border </a:t>
            </a:r>
            <a:r>
              <a:rPr lang="en-US" dirty="0" err="1" smtClean="0"/>
              <a:t>skirmeshes</a:t>
            </a:r>
            <a:r>
              <a:rPr lang="en-US" dirty="0" smtClean="0"/>
              <a:t> cause occasional tensions</a:t>
            </a:r>
          </a:p>
          <a:p>
            <a:r>
              <a:rPr lang="en-US" dirty="0" smtClean="0"/>
              <a:t>ASEAN free trade area has attempted to strengthen interregional relations</a:t>
            </a:r>
          </a:p>
          <a:p>
            <a:r>
              <a:rPr lang="en-US" dirty="0" smtClean="0"/>
              <a:t>Thailand has benefited from engaging China in ASEAN + 3; but serving China’s markets has also caused environmental problems</a:t>
            </a:r>
          </a:p>
          <a:p>
            <a:r>
              <a:rPr lang="en-US" dirty="0" smtClean="0"/>
              <a:t>Thai treatment of Muslim citizens has caused strains with Muslim countries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Thailand has transformed from a state dominated by a military bureaucracy</a:t>
            </a:r>
          </a:p>
          <a:p>
            <a:r>
              <a:rPr lang="en-US" dirty="0" smtClean="0"/>
              <a:t>Thailand’s conservative elites still have considerable power to control events, though these technocrats, generals, and royals will challenged by attempt to establish democracy</a:t>
            </a:r>
          </a:p>
          <a:p>
            <a:r>
              <a:rPr lang="en-US" dirty="0" smtClean="0"/>
              <a:t>A mostly appointed assembly will be challenged by non-conventional tactics and a weak parliamentary democracy will cycle between crises threatening the return of military rule</a:t>
            </a:r>
          </a:p>
          <a:p>
            <a:r>
              <a:rPr lang="en-US" dirty="0" err="1" smtClean="0"/>
              <a:t>Yingluck</a:t>
            </a:r>
            <a:r>
              <a:rPr lang="en-US" dirty="0" smtClean="0"/>
              <a:t> </a:t>
            </a:r>
            <a:r>
              <a:rPr lang="en-US" dirty="0" err="1" smtClean="0"/>
              <a:t>Shinawatra</a:t>
            </a:r>
            <a:r>
              <a:rPr lang="en-US" dirty="0" smtClean="0"/>
              <a:t> is presently Prime Minister and is paving the way for her brother’s return.  This action could reignite tensions between Red and Yellow shirts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ヒラギノ丸ゴ Pro W4"/>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Metro.thmx</Template>
  <TotalTime>1760</TotalTime>
  <Words>915</Words>
  <Application>Microsoft Macintosh PowerPoint</Application>
  <PresentationFormat>On-screen Show (4:3)</PresentationFormat>
  <Paragraphs>48</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Metro</vt:lpstr>
      <vt:lpstr>Thailand</vt:lpstr>
      <vt:lpstr>Introduction</vt:lpstr>
      <vt:lpstr>Institutions and Social Groups</vt:lpstr>
      <vt:lpstr>Democratization</vt:lpstr>
      <vt:lpstr>Economic Development</vt:lpstr>
      <vt:lpstr>The Thai State</vt:lpstr>
      <vt:lpstr>Foreign Policy</vt:lpstr>
      <vt:lpstr>Conclusion</vt:lpstr>
    </vt:vector>
  </TitlesOfParts>
  <Company>Grossmont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Thailand</dc:title>
  <dc:creator>Todd Myers</dc:creator>
  <cp:lastModifiedBy>Todd Myers</cp:lastModifiedBy>
  <cp:revision>10</cp:revision>
  <dcterms:created xsi:type="dcterms:W3CDTF">2012-03-21T06:01:31Z</dcterms:created>
  <dcterms:modified xsi:type="dcterms:W3CDTF">2012-03-21T07:16:58Z</dcterms:modified>
</cp:coreProperties>
</file>