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Lst>
  <p:sldSz cx="12179300" cy="6858000"/>
  <p:notesSz cx="6858000" cy="9144000"/>
  <p:defaultTextStyle>
    <a:lvl1pPr algn="ctr">
      <a:defRPr>
        <a:latin typeface="Century Gothic"/>
        <a:ea typeface="Century Gothic"/>
        <a:cs typeface="Century Gothic"/>
        <a:sym typeface="Century Gothic"/>
      </a:defRPr>
    </a:lvl1pPr>
    <a:lvl2pPr indent="457200" algn="ctr">
      <a:defRPr>
        <a:latin typeface="Century Gothic"/>
        <a:ea typeface="Century Gothic"/>
        <a:cs typeface="Century Gothic"/>
        <a:sym typeface="Century Gothic"/>
      </a:defRPr>
    </a:lvl2pPr>
    <a:lvl3pPr indent="914400" algn="ctr">
      <a:defRPr>
        <a:latin typeface="Century Gothic"/>
        <a:ea typeface="Century Gothic"/>
        <a:cs typeface="Century Gothic"/>
        <a:sym typeface="Century Gothic"/>
      </a:defRPr>
    </a:lvl3pPr>
    <a:lvl4pPr indent="1371600" algn="ctr">
      <a:defRPr>
        <a:latin typeface="Century Gothic"/>
        <a:ea typeface="Century Gothic"/>
        <a:cs typeface="Century Gothic"/>
        <a:sym typeface="Century Gothic"/>
      </a:defRPr>
    </a:lvl4pPr>
    <a:lvl5pPr indent="1828800" algn="ctr">
      <a:defRPr>
        <a:latin typeface="Century Gothic"/>
        <a:ea typeface="Century Gothic"/>
        <a:cs typeface="Century Gothic"/>
        <a:sym typeface="Century Gothic"/>
      </a:defRPr>
    </a:lvl5pPr>
    <a:lvl6pPr indent="2286000" algn="ctr">
      <a:defRPr>
        <a:latin typeface="Century Gothic"/>
        <a:ea typeface="Century Gothic"/>
        <a:cs typeface="Century Gothic"/>
        <a:sym typeface="Century Gothic"/>
      </a:defRPr>
    </a:lvl6pPr>
    <a:lvl7pPr indent="2743200" algn="ctr">
      <a:defRPr>
        <a:latin typeface="Century Gothic"/>
        <a:ea typeface="Century Gothic"/>
        <a:cs typeface="Century Gothic"/>
        <a:sym typeface="Century Gothic"/>
      </a:defRPr>
    </a:lvl7pPr>
    <a:lvl8pPr indent="3200400" algn="ctr">
      <a:defRPr>
        <a:latin typeface="Century Gothic"/>
        <a:ea typeface="Century Gothic"/>
        <a:cs typeface="Century Gothic"/>
        <a:sym typeface="Century Gothic"/>
      </a:defRPr>
    </a:lvl8pPr>
    <a:lvl9pPr indent="3657600" algn="ctr">
      <a:defRPr>
        <a:latin typeface="Century Gothic"/>
        <a:ea typeface="Century Gothic"/>
        <a:cs typeface="Century Gothic"/>
        <a:sym typeface="Century Gothic"/>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ECCC"/>
          </a:solidFill>
        </a:fill>
      </a:tcStyle>
    </a:wholeTbl>
    <a:band2H>
      <a:tcTxStyle/>
      <a:tcStyle>
        <a:tcBdr/>
        <a:fill>
          <a:solidFill>
            <a:srgbClr val="EFF6E7"/>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CB38"/>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CB38"/>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CB38"/>
          </a:solidFill>
        </a:fill>
      </a:tcStyle>
    </a:firstRow>
  </a:tblStyle>
  <a:tblStyle styleId="{C7B018BB-80A7-4F77-B60F-C8B233D01FF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1D4"/>
          </a:solidFill>
        </a:fill>
      </a:tcStyle>
    </a:wholeTbl>
    <a:band2H>
      <a:tcTxStyle/>
      <a:tcStyle>
        <a:tcBdr/>
        <a:fill>
          <a:solidFill>
            <a:srgbClr val="E7F0EB"/>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7A76F"/>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7A76F"/>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7A76F"/>
          </a:solidFill>
        </a:fill>
      </a:tcStyle>
    </a:firstRow>
  </a:tblStyle>
  <a:tblStyle styleId="{EEE7283C-3CF3-47DC-8721-378D4A62B228}"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E9FD"/>
          </a:solidFill>
        </a:fill>
      </a:tcStyle>
    </a:wholeTbl>
    <a:band2H>
      <a:tcTxStyle/>
      <a:tcStyle>
        <a:tcBdr/>
        <a:fill>
          <a:solidFill>
            <a:srgbClr val="E8F4FE"/>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1C3F9"/>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1C3F9"/>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1C3F9"/>
          </a:solidFill>
        </a:fill>
      </a:tcStyle>
    </a:firstRow>
  </a:tblStyle>
  <a:tblStyle styleId="{CF821DB8-F4EB-4A41-A1BA-3FCAFE7338EE}" styleName="">
    <a:tblBg/>
    <a:wholeTbl>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9CB38"/>
          </a:solidFill>
        </a:fill>
      </a:tcStyle>
    </a:firstCol>
    <a:lastRow>
      <a:tcTxStyle b="on" i="on">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99CB38"/>
          </a:solidFill>
        </a:fill>
      </a:tcStyle>
    </a:firstRow>
  </a:tblStyle>
  <a:tblStyle styleId="{33BA23B1-9221-436E-865A-0063620EA4FD}" styleName="">
    <a:tblBg/>
    <a:wholeTbl>
      <a:tcTxStyle b="on" i="on">
        <a:font>
          <a:latin typeface="Century Gothic"/>
          <a:ea typeface="Century Gothic"/>
          <a:cs typeface="Century Gothic"/>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761642071"/>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body" idx="1"/>
          </p:nvPr>
        </p:nvSpPr>
        <p:spPr>
          <a:xfrm>
            <a:off x="1065212" y="4800600"/>
            <a:ext cx="8229601" cy="2057400"/>
          </a:xfrm>
          <a:prstGeom prst="rect">
            <a:avLst/>
          </a:prstGeom>
        </p:spPr>
        <p:txBody>
          <a:bodyPr/>
          <a:lstStyle>
            <a:lvl1pPr marL="0" indent="0">
              <a:spcBef>
                <a:spcPts val="0"/>
              </a:spcBef>
              <a:buClrTx/>
              <a:buSzTx/>
              <a:buFontTx/>
              <a:buNone/>
              <a:defRPr sz="2000" b="1" cap="all" spc="200">
                <a:solidFill>
                  <a:srgbClr val="99CB38"/>
                </a:solidFill>
              </a:defRPr>
            </a:lvl1pPr>
          </a:lstStyle>
          <a:p>
            <a:pPr lvl="0">
              <a:defRPr sz="1800" b="0" cap="none" spc="0">
                <a:solidFill>
                  <a:srgbClr val="000000"/>
                </a:solidFill>
              </a:defRPr>
            </a:pPr>
            <a:r>
              <a:rPr sz="2000" b="1" cap="all" spc="200">
                <a:solidFill>
                  <a:srgbClr val="99CB38"/>
                </a:solidFill>
              </a:rPr>
              <a:t>Click to edit Master subtitle style</a:t>
            </a:r>
          </a:p>
        </p:txBody>
      </p:sp>
      <p:sp>
        <p:nvSpPr>
          <p:cNvPr id="7" name="Shape 7"/>
          <p:cNvSpPr>
            <a:spLocks noGrp="1"/>
          </p:cNvSpPr>
          <p:nvPr>
            <p:ph type="title"/>
          </p:nvPr>
        </p:nvSpPr>
        <p:spPr>
          <a:xfrm>
            <a:off x="1065213" y="114300"/>
            <a:ext cx="8229601" cy="4610100"/>
          </a:xfrm>
          <a:prstGeom prst="rect">
            <a:avLst/>
          </a:prstGeom>
        </p:spPr>
        <p:txBody>
          <a:bodyPr/>
          <a:lstStyle>
            <a:lvl1pPr>
              <a:lnSpc>
                <a:spcPct val="80000"/>
              </a:lnSpc>
              <a:defRPr sz="6600">
                <a:solidFill>
                  <a:srgbClr val="FFFFFF"/>
                </a:solidFill>
              </a:defRPr>
            </a:lvl1pPr>
          </a:lstStyle>
          <a:p>
            <a:pPr lvl="0">
              <a:defRPr sz="1800" b="0">
                <a:solidFill>
                  <a:srgbClr val="000000"/>
                </a:solidFill>
              </a:defRPr>
            </a:pPr>
            <a:r>
              <a:rPr sz="6600" b="1">
                <a:solidFill>
                  <a:srgbClr val="FFFFFF"/>
                </a:solidFill>
              </a:rPr>
              <a:t>Click to edit Master title style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0" name="Shape 40"/>
          <p:cNvSpPr>
            <a:spLocks noGrp="1"/>
          </p:cNvSpPr>
          <p:nvPr>
            <p:ph type="body" idx="1"/>
          </p:nvPr>
        </p:nvSpPr>
        <p:spPr>
          <a:xfrm>
            <a:off x="1522412" y="1904999"/>
            <a:ext cx="9134393" cy="4953002"/>
          </a:xfrm>
          <a:prstGeom prst="rect">
            <a:avLst/>
          </a:prstGeom>
        </p:spPr>
        <p:txBody>
          <a:bodyPr/>
          <a:lstStyle/>
          <a:p>
            <a:pPr lvl="0">
              <a:defRPr sz="1800">
                <a:solidFill>
                  <a:srgbClr val="000000"/>
                </a:solidFill>
              </a:defRPr>
            </a:pPr>
            <a:r>
              <a:rPr sz="2400">
                <a:solidFill>
                  <a:srgbClr val="FFFFFF"/>
                </a:solidFill>
              </a:rPr>
              <a:t>Click to edit Master text styles</a:t>
            </a:r>
          </a:p>
          <a:p>
            <a:pPr lvl="1">
              <a:defRPr sz="1800">
                <a:solidFill>
                  <a:srgbClr val="000000"/>
                </a:solidFill>
              </a:defRPr>
            </a:pPr>
            <a:r>
              <a:rPr sz="2400">
                <a:solidFill>
                  <a:srgbClr val="FFFFFF"/>
                </a:solidFill>
              </a:rPr>
              <a:t>Second level</a:t>
            </a:r>
          </a:p>
          <a:p>
            <a:pPr lvl="2">
              <a:defRPr sz="1800">
                <a:solidFill>
                  <a:srgbClr val="000000"/>
                </a:solidFill>
              </a:defRPr>
            </a:pPr>
            <a:r>
              <a:rPr sz="2400">
                <a:solidFill>
                  <a:srgbClr val="FFFFFF"/>
                </a:solidFill>
              </a:rPr>
              <a:t>Third level</a:t>
            </a:r>
          </a:p>
          <a:p>
            <a:pPr lvl="3">
              <a:defRPr sz="1800">
                <a:solidFill>
                  <a:srgbClr val="000000"/>
                </a:solidFill>
              </a:defRPr>
            </a:pPr>
            <a:r>
              <a:rPr sz="2400">
                <a:solidFill>
                  <a:srgbClr val="FFFFFF"/>
                </a:solidFill>
              </a:rPr>
              <a:t>Fourth level</a:t>
            </a:r>
          </a:p>
          <a:p>
            <a:pPr lvl="4">
              <a:defRPr sz="1800">
                <a:solidFill>
                  <a:srgbClr val="000000"/>
                </a:solidFill>
              </a:defRPr>
            </a:pPr>
            <a:r>
              <a:rPr sz="2400">
                <a:solidFill>
                  <a:srgbClr val="FFFFFF"/>
                </a:solidFill>
              </a:rPr>
              <a:t>Fifth level</a:t>
            </a:r>
          </a:p>
        </p:txBody>
      </p:sp>
      <p:sp>
        <p:nvSpPr>
          <p:cNvPr id="41" name="Shape 41"/>
          <p:cNvSpPr>
            <a:spLocks noGrp="1"/>
          </p:cNvSpPr>
          <p:nvPr>
            <p:ph type="title"/>
          </p:nvPr>
        </p:nvSpPr>
        <p:spPr>
          <a:xfrm>
            <a:off x="1522412" y="0"/>
            <a:ext cx="9144002" cy="1752600"/>
          </a:xfrm>
          <a:prstGeom prst="rect">
            <a:avLst/>
          </a:prstGeom>
        </p:spPr>
        <p:txBody>
          <a:bodyPr/>
          <a:lstStyle/>
          <a:p>
            <a:pPr lvl="0">
              <a:defRPr sz="1800" b="0">
                <a:solidFill>
                  <a:srgbClr val="000000"/>
                </a:solidFill>
              </a:defRPr>
            </a:pPr>
            <a:r>
              <a:rPr sz="3600" b="1">
                <a:solidFill>
                  <a:srgbClr val="4EB3CF"/>
                </a:solidFill>
              </a:rPr>
              <a:t>Click to edit Master title style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4" name="Shape 44"/>
          <p:cNvSpPr>
            <a:spLocks noGrp="1"/>
          </p:cNvSpPr>
          <p:nvPr>
            <p:ph type="body" idx="1"/>
          </p:nvPr>
        </p:nvSpPr>
        <p:spPr>
          <a:prstGeom prst="rect">
            <a:avLst/>
          </a:prstGeom>
        </p:spPr>
        <p:txBody>
          <a:bodyPr/>
          <a:lstStyle/>
          <a:p>
            <a:pPr lvl="0">
              <a:defRPr sz="1800">
                <a:solidFill>
                  <a:srgbClr val="000000"/>
                </a:solidFill>
              </a:defRPr>
            </a:pPr>
            <a:r>
              <a:rPr sz="2400">
                <a:solidFill>
                  <a:srgbClr val="FFFFFF"/>
                </a:solidFill>
              </a:rPr>
              <a:t>Click to edit Master text styles</a:t>
            </a:r>
          </a:p>
          <a:p>
            <a:pPr lvl="1">
              <a:defRPr sz="1800">
                <a:solidFill>
                  <a:srgbClr val="000000"/>
                </a:solidFill>
              </a:defRPr>
            </a:pPr>
            <a:r>
              <a:rPr sz="2400">
                <a:solidFill>
                  <a:srgbClr val="FFFFFF"/>
                </a:solidFill>
              </a:rPr>
              <a:t>Second level</a:t>
            </a:r>
          </a:p>
          <a:p>
            <a:pPr lvl="2">
              <a:defRPr sz="1800">
                <a:solidFill>
                  <a:srgbClr val="000000"/>
                </a:solidFill>
              </a:defRPr>
            </a:pPr>
            <a:r>
              <a:rPr sz="2400">
                <a:solidFill>
                  <a:srgbClr val="FFFFFF"/>
                </a:solidFill>
              </a:rPr>
              <a:t>Third level</a:t>
            </a:r>
          </a:p>
          <a:p>
            <a:pPr lvl="3">
              <a:defRPr sz="1800">
                <a:solidFill>
                  <a:srgbClr val="000000"/>
                </a:solidFill>
              </a:defRPr>
            </a:pPr>
            <a:r>
              <a:rPr sz="2400">
                <a:solidFill>
                  <a:srgbClr val="FFFFFF"/>
                </a:solidFill>
              </a:rPr>
              <a:t>Fourth level</a:t>
            </a:r>
          </a:p>
          <a:p>
            <a:pPr lvl="4">
              <a:defRPr sz="1800">
                <a:solidFill>
                  <a:srgbClr val="000000"/>
                </a:solidFill>
              </a:defRPr>
            </a:pPr>
            <a:r>
              <a:rPr sz="2400">
                <a:solidFill>
                  <a:srgbClr val="FFFFFF"/>
                </a:solidFill>
              </a:rPr>
              <a:t>Fifth level</a:t>
            </a:r>
          </a:p>
        </p:txBody>
      </p:sp>
      <p:sp>
        <p:nvSpPr>
          <p:cNvPr id="45" name="Shape 45"/>
          <p:cNvSpPr>
            <a:spLocks noGrp="1"/>
          </p:cNvSpPr>
          <p:nvPr>
            <p:ph type="title"/>
          </p:nvPr>
        </p:nvSpPr>
        <p:spPr>
          <a:prstGeom prst="rect">
            <a:avLst/>
          </a:prstGeom>
        </p:spPr>
        <p:txBody>
          <a:bodyPr/>
          <a:lstStyle/>
          <a:p>
            <a:pPr lvl="0">
              <a:defRPr sz="1800" b="0">
                <a:solidFill>
                  <a:srgbClr val="000000"/>
                </a:solidFill>
              </a:defRPr>
            </a:pPr>
            <a:r>
              <a:rPr sz="3600" b="1">
                <a:solidFill>
                  <a:srgbClr val="4EB3CF"/>
                </a:solidFill>
              </a:rPr>
              <a:t>Click to edit Master title style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 name="Shape 11"/>
          <p:cNvSpPr>
            <a:spLocks noGrp="1"/>
          </p:cNvSpPr>
          <p:nvPr>
            <p:ph type="body" idx="1"/>
          </p:nvPr>
        </p:nvSpPr>
        <p:spPr>
          <a:xfrm>
            <a:off x="1522412" y="1904999"/>
            <a:ext cx="9134393" cy="4953002"/>
          </a:xfrm>
          <a:prstGeom prst="rect">
            <a:avLst/>
          </a:prstGeom>
        </p:spPr>
        <p:txBody>
          <a:bodyPr/>
          <a:lstStyle/>
          <a:p>
            <a:pPr lvl="0">
              <a:defRPr sz="1800">
                <a:solidFill>
                  <a:srgbClr val="000000"/>
                </a:solidFill>
              </a:defRPr>
            </a:pPr>
            <a:r>
              <a:rPr sz="2400">
                <a:solidFill>
                  <a:srgbClr val="FFFFFF"/>
                </a:solidFill>
              </a:rPr>
              <a:t>Click to edit Master text styles</a:t>
            </a:r>
          </a:p>
          <a:p>
            <a:pPr lvl="1">
              <a:defRPr sz="1800">
                <a:solidFill>
                  <a:srgbClr val="000000"/>
                </a:solidFill>
              </a:defRPr>
            </a:pPr>
            <a:r>
              <a:rPr sz="2400">
                <a:solidFill>
                  <a:srgbClr val="FFFFFF"/>
                </a:solidFill>
              </a:rPr>
              <a:t>Second level</a:t>
            </a:r>
          </a:p>
          <a:p>
            <a:pPr lvl="2">
              <a:defRPr sz="1800">
                <a:solidFill>
                  <a:srgbClr val="000000"/>
                </a:solidFill>
              </a:defRPr>
            </a:pPr>
            <a:r>
              <a:rPr sz="2400">
                <a:solidFill>
                  <a:srgbClr val="FFFFFF"/>
                </a:solidFill>
              </a:rPr>
              <a:t>Third level</a:t>
            </a:r>
          </a:p>
          <a:p>
            <a:pPr lvl="3">
              <a:defRPr sz="1800">
                <a:solidFill>
                  <a:srgbClr val="000000"/>
                </a:solidFill>
              </a:defRPr>
            </a:pPr>
            <a:r>
              <a:rPr sz="2400">
                <a:solidFill>
                  <a:srgbClr val="FFFFFF"/>
                </a:solidFill>
              </a:rPr>
              <a:t>Fourth level</a:t>
            </a:r>
          </a:p>
          <a:p>
            <a:pPr lvl="4">
              <a:defRPr sz="1800">
                <a:solidFill>
                  <a:srgbClr val="000000"/>
                </a:solidFill>
              </a:defRPr>
            </a:pPr>
            <a:r>
              <a:rPr sz="2400">
                <a:solidFill>
                  <a:srgbClr val="FFFFFF"/>
                </a:solidFill>
              </a:rPr>
              <a:t>Fifth level</a:t>
            </a:r>
          </a:p>
        </p:txBody>
      </p:sp>
      <p:sp>
        <p:nvSpPr>
          <p:cNvPr id="12" name="Shape 12"/>
          <p:cNvSpPr>
            <a:spLocks noGrp="1"/>
          </p:cNvSpPr>
          <p:nvPr>
            <p:ph type="title"/>
          </p:nvPr>
        </p:nvSpPr>
        <p:spPr>
          <a:xfrm>
            <a:off x="1522412" y="0"/>
            <a:ext cx="9144002" cy="1752600"/>
          </a:xfrm>
          <a:prstGeom prst="rect">
            <a:avLst/>
          </a:prstGeom>
        </p:spPr>
        <p:txBody>
          <a:bodyPr/>
          <a:lstStyle/>
          <a:p>
            <a:pPr lvl="0">
              <a:defRPr sz="1800" b="0">
                <a:solidFill>
                  <a:srgbClr val="000000"/>
                </a:solidFill>
              </a:defRPr>
            </a:pPr>
            <a:r>
              <a:rPr sz="3600" b="1">
                <a:solidFill>
                  <a:srgbClr val="4EB3CF"/>
                </a:solidFill>
              </a:rPr>
              <a:t>Click to edit Master title style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5" name="Shape 15"/>
          <p:cNvSpPr>
            <a:spLocks noGrp="1"/>
          </p:cNvSpPr>
          <p:nvPr>
            <p:ph type="body" idx="1"/>
          </p:nvPr>
        </p:nvSpPr>
        <p:spPr>
          <a:xfrm>
            <a:off x="1065212" y="5410200"/>
            <a:ext cx="8687335" cy="1447800"/>
          </a:xfrm>
          <a:prstGeom prst="rect">
            <a:avLst/>
          </a:prstGeom>
        </p:spPr>
        <p:txBody>
          <a:bodyPr/>
          <a:lstStyle>
            <a:lvl1pPr marL="0" indent="0">
              <a:spcBef>
                <a:spcPts val="0"/>
              </a:spcBef>
              <a:buClrTx/>
              <a:buSzTx/>
              <a:buFontTx/>
              <a:buNone/>
              <a:defRPr sz="2000" cap="all" spc="200">
                <a:solidFill>
                  <a:srgbClr val="99CB38"/>
                </a:solidFill>
              </a:defRPr>
            </a:lvl1pPr>
          </a:lstStyle>
          <a:p>
            <a:pPr lvl="0">
              <a:defRPr sz="1800" cap="none" spc="0">
                <a:solidFill>
                  <a:srgbClr val="000000"/>
                </a:solidFill>
              </a:defRPr>
            </a:pPr>
            <a:r>
              <a:rPr sz="2000" cap="all" spc="200">
                <a:solidFill>
                  <a:srgbClr val="99CB38"/>
                </a:solidFill>
              </a:rPr>
              <a:t>Click to edit Master text styles</a:t>
            </a:r>
          </a:p>
        </p:txBody>
      </p:sp>
      <p:sp>
        <p:nvSpPr>
          <p:cNvPr id="16" name="Shape 16"/>
          <p:cNvSpPr>
            <a:spLocks noGrp="1"/>
          </p:cNvSpPr>
          <p:nvPr>
            <p:ph type="title"/>
          </p:nvPr>
        </p:nvSpPr>
        <p:spPr>
          <a:xfrm>
            <a:off x="1059614" y="800100"/>
            <a:ext cx="8692399" cy="4533900"/>
          </a:xfrm>
          <a:prstGeom prst="rect">
            <a:avLst/>
          </a:prstGeom>
        </p:spPr>
        <p:txBody>
          <a:bodyPr/>
          <a:lstStyle>
            <a:lvl1pPr>
              <a:lnSpc>
                <a:spcPct val="80000"/>
              </a:lnSpc>
              <a:defRPr sz="4800" b="0"/>
            </a:lvl1pPr>
          </a:lstStyle>
          <a:p>
            <a:pPr lvl="0">
              <a:defRPr sz="1800">
                <a:solidFill>
                  <a:srgbClr val="000000"/>
                </a:solidFill>
              </a:defRPr>
            </a:pPr>
            <a:r>
              <a:rPr sz="4800">
                <a:solidFill>
                  <a:srgbClr val="4EB3CF"/>
                </a:solidFill>
              </a:rPr>
              <a:t>Click to edit Master title style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9" name="Shape 19"/>
          <p:cNvSpPr>
            <a:spLocks noGrp="1"/>
          </p:cNvSpPr>
          <p:nvPr>
            <p:ph type="body" idx="1"/>
          </p:nvPr>
        </p:nvSpPr>
        <p:spPr>
          <a:xfrm>
            <a:off x="6229182" y="1905000"/>
            <a:ext cx="4419601" cy="4953001"/>
          </a:xfrm>
          <a:prstGeom prst="rect">
            <a:avLst/>
          </a:prstGeom>
        </p:spPr>
        <p:txBody>
          <a:bodyPr/>
          <a:lstStyle>
            <a:lvl4pPr marL="944562" indent="-261937"/>
            <a:lvl5pPr marL="1116807" indent="-259557"/>
          </a:lstStyle>
          <a:p>
            <a:pPr lvl="0">
              <a:defRPr sz="1800">
                <a:solidFill>
                  <a:srgbClr val="000000"/>
                </a:solidFill>
              </a:defRPr>
            </a:pPr>
            <a:r>
              <a:rPr sz="2400">
                <a:solidFill>
                  <a:srgbClr val="FFFFFF"/>
                </a:solidFill>
              </a:rPr>
              <a:t>Click to edit Master text styles</a:t>
            </a:r>
          </a:p>
          <a:p>
            <a:pPr lvl="1">
              <a:defRPr sz="1800">
                <a:solidFill>
                  <a:srgbClr val="000000"/>
                </a:solidFill>
              </a:defRPr>
            </a:pPr>
            <a:r>
              <a:rPr sz="2400">
                <a:solidFill>
                  <a:srgbClr val="FFFFFF"/>
                </a:solidFill>
              </a:rPr>
              <a:t>Second level</a:t>
            </a:r>
          </a:p>
          <a:p>
            <a:pPr lvl="2">
              <a:defRPr sz="1800">
                <a:solidFill>
                  <a:srgbClr val="000000"/>
                </a:solidFill>
              </a:defRPr>
            </a:pPr>
            <a:r>
              <a:rPr sz="2400">
                <a:solidFill>
                  <a:srgbClr val="FFFFFF"/>
                </a:solidFill>
              </a:rPr>
              <a:t>Third level</a:t>
            </a:r>
          </a:p>
          <a:p>
            <a:pPr lvl="3">
              <a:defRPr sz="1800">
                <a:solidFill>
                  <a:srgbClr val="000000"/>
                </a:solidFill>
              </a:defRPr>
            </a:pPr>
            <a:r>
              <a:rPr sz="2400">
                <a:solidFill>
                  <a:srgbClr val="FFFFFF"/>
                </a:solidFill>
              </a:rPr>
              <a:t>Fourth level</a:t>
            </a:r>
          </a:p>
          <a:p>
            <a:pPr lvl="4">
              <a:defRPr sz="1800">
                <a:solidFill>
                  <a:srgbClr val="000000"/>
                </a:solidFill>
              </a:defRPr>
            </a:pPr>
            <a:r>
              <a:rPr sz="2400">
                <a:solidFill>
                  <a:srgbClr val="FFFFFF"/>
                </a:solidFill>
              </a:rPr>
              <a:t>Fifth level</a:t>
            </a:r>
          </a:p>
        </p:txBody>
      </p:sp>
      <p:sp>
        <p:nvSpPr>
          <p:cNvPr id="20" name="Shape 20"/>
          <p:cNvSpPr>
            <a:spLocks noGrp="1"/>
          </p:cNvSpPr>
          <p:nvPr>
            <p:ph type="title"/>
          </p:nvPr>
        </p:nvSpPr>
        <p:spPr>
          <a:xfrm>
            <a:off x="1522412" y="0"/>
            <a:ext cx="9144003" cy="1752600"/>
          </a:xfrm>
          <a:prstGeom prst="rect">
            <a:avLst/>
          </a:prstGeom>
        </p:spPr>
        <p:txBody>
          <a:bodyPr/>
          <a:lstStyle/>
          <a:p>
            <a:pPr lvl="0">
              <a:defRPr sz="1800" b="0">
                <a:solidFill>
                  <a:srgbClr val="000000"/>
                </a:solidFill>
              </a:defRPr>
            </a:pPr>
            <a:r>
              <a:rPr sz="3600" b="1">
                <a:solidFill>
                  <a:srgbClr val="4EB3CF"/>
                </a:solidFill>
              </a:rPr>
              <a:t>Click to edit Master title style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3" name="Shape 23"/>
          <p:cNvSpPr>
            <a:spLocks noGrp="1"/>
          </p:cNvSpPr>
          <p:nvPr>
            <p:ph type="body" idx="1"/>
          </p:nvPr>
        </p:nvSpPr>
        <p:spPr>
          <a:xfrm>
            <a:off x="6249861" y="2743200"/>
            <a:ext cx="4416553" cy="4114801"/>
          </a:xfrm>
          <a:prstGeom prst="rect">
            <a:avLst/>
          </a:prstGeom>
        </p:spPr>
        <p:txBody>
          <a:bodyPr/>
          <a:lstStyle>
            <a:lvl4pPr marL="944562" indent="-261937"/>
            <a:lvl5pPr marL="1116807" indent="-259557"/>
          </a:lstStyle>
          <a:p>
            <a:pPr lvl="0">
              <a:defRPr sz="1800">
                <a:solidFill>
                  <a:srgbClr val="000000"/>
                </a:solidFill>
              </a:defRPr>
            </a:pPr>
            <a:r>
              <a:rPr sz="2400">
                <a:solidFill>
                  <a:srgbClr val="FFFFFF"/>
                </a:solidFill>
              </a:rPr>
              <a:t>Click to edit Master text styles</a:t>
            </a:r>
          </a:p>
          <a:p>
            <a:pPr lvl="1">
              <a:defRPr sz="1800">
                <a:solidFill>
                  <a:srgbClr val="000000"/>
                </a:solidFill>
              </a:defRPr>
            </a:pPr>
            <a:r>
              <a:rPr sz="2400">
                <a:solidFill>
                  <a:srgbClr val="FFFFFF"/>
                </a:solidFill>
              </a:rPr>
              <a:t>Second level</a:t>
            </a:r>
          </a:p>
          <a:p>
            <a:pPr lvl="2">
              <a:defRPr sz="1800">
                <a:solidFill>
                  <a:srgbClr val="000000"/>
                </a:solidFill>
              </a:defRPr>
            </a:pPr>
            <a:r>
              <a:rPr sz="2400">
                <a:solidFill>
                  <a:srgbClr val="FFFFFF"/>
                </a:solidFill>
              </a:rPr>
              <a:t>Third level</a:t>
            </a:r>
          </a:p>
          <a:p>
            <a:pPr lvl="3">
              <a:defRPr sz="1800">
                <a:solidFill>
                  <a:srgbClr val="000000"/>
                </a:solidFill>
              </a:defRPr>
            </a:pPr>
            <a:r>
              <a:rPr sz="2400">
                <a:solidFill>
                  <a:srgbClr val="FFFFFF"/>
                </a:solidFill>
              </a:rPr>
              <a:t>Fourth level</a:t>
            </a:r>
          </a:p>
          <a:p>
            <a:pPr lvl="4">
              <a:defRPr sz="1800">
                <a:solidFill>
                  <a:srgbClr val="000000"/>
                </a:solidFill>
              </a:defRPr>
            </a:pPr>
            <a:r>
              <a:rPr sz="2400">
                <a:solidFill>
                  <a:srgbClr val="FFFFFF"/>
                </a:solidFill>
              </a:rPr>
              <a:t>Fifth level</a:t>
            </a:r>
          </a:p>
        </p:txBody>
      </p:sp>
      <p:sp>
        <p:nvSpPr>
          <p:cNvPr id="24" name="Shape 24"/>
          <p:cNvSpPr>
            <a:spLocks noGrp="1"/>
          </p:cNvSpPr>
          <p:nvPr>
            <p:ph type="title"/>
          </p:nvPr>
        </p:nvSpPr>
        <p:spPr>
          <a:xfrm>
            <a:off x="1522412" y="0"/>
            <a:ext cx="9144003" cy="1752600"/>
          </a:xfrm>
          <a:prstGeom prst="rect">
            <a:avLst/>
          </a:prstGeom>
        </p:spPr>
        <p:txBody>
          <a:bodyPr/>
          <a:lstStyle/>
          <a:p>
            <a:pPr lvl="0">
              <a:defRPr sz="1800" b="0">
                <a:solidFill>
                  <a:srgbClr val="000000"/>
                </a:solidFill>
              </a:defRPr>
            </a:pPr>
            <a:r>
              <a:rPr sz="3600" b="1">
                <a:solidFill>
                  <a:srgbClr val="4EB3CF"/>
                </a:solidFill>
              </a:rPr>
              <a:t>Click to edit Master title style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7" name="Shape 27"/>
          <p:cNvSpPr>
            <a:spLocks noGrp="1"/>
          </p:cNvSpPr>
          <p:nvPr>
            <p:ph type="title"/>
          </p:nvPr>
        </p:nvSpPr>
        <p:spPr>
          <a:xfrm>
            <a:off x="1522412" y="381000"/>
            <a:ext cx="9144002" cy="1371600"/>
          </a:xfrm>
          <a:prstGeom prst="rect">
            <a:avLst/>
          </a:prstGeom>
        </p:spPr>
        <p:txBody>
          <a:bodyPr/>
          <a:lstStyle/>
          <a:p>
            <a:pPr lvl="0">
              <a:defRPr sz="1800" b="0">
                <a:solidFill>
                  <a:srgbClr val="000000"/>
                </a:solidFill>
              </a:defRPr>
            </a:pPr>
            <a:r>
              <a:rPr sz="3600" b="1">
                <a:solidFill>
                  <a:srgbClr val="4EB3CF"/>
                </a:solidFill>
              </a:rPr>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2" name="Shape 32"/>
          <p:cNvSpPr>
            <a:spLocks noGrp="1"/>
          </p:cNvSpPr>
          <p:nvPr>
            <p:ph type="body" idx="1"/>
          </p:nvPr>
        </p:nvSpPr>
        <p:spPr>
          <a:xfrm>
            <a:off x="4951414" y="685800"/>
            <a:ext cx="6400801" cy="6172200"/>
          </a:xfrm>
          <a:prstGeom prst="rect">
            <a:avLst/>
          </a:prstGeom>
        </p:spPr>
        <p:txBody>
          <a:bodyPr/>
          <a:lstStyle>
            <a:lvl4pPr marL="944562" indent="-261937"/>
            <a:lvl5pPr marL="1116807" indent="-259557"/>
          </a:lstStyle>
          <a:p>
            <a:pPr lvl="0">
              <a:defRPr sz="1800">
                <a:solidFill>
                  <a:srgbClr val="000000"/>
                </a:solidFill>
              </a:defRPr>
            </a:pPr>
            <a:r>
              <a:rPr sz="2400">
                <a:solidFill>
                  <a:srgbClr val="FFFFFF"/>
                </a:solidFill>
              </a:rPr>
              <a:t>Click to edit Master text styles</a:t>
            </a:r>
          </a:p>
          <a:p>
            <a:pPr lvl="1">
              <a:defRPr sz="1800">
                <a:solidFill>
                  <a:srgbClr val="000000"/>
                </a:solidFill>
              </a:defRPr>
            </a:pPr>
            <a:r>
              <a:rPr sz="2400">
                <a:solidFill>
                  <a:srgbClr val="FFFFFF"/>
                </a:solidFill>
              </a:rPr>
              <a:t>Second level</a:t>
            </a:r>
          </a:p>
          <a:p>
            <a:pPr lvl="2">
              <a:defRPr sz="1800">
                <a:solidFill>
                  <a:srgbClr val="000000"/>
                </a:solidFill>
              </a:defRPr>
            </a:pPr>
            <a:r>
              <a:rPr sz="2400">
                <a:solidFill>
                  <a:srgbClr val="FFFFFF"/>
                </a:solidFill>
              </a:rPr>
              <a:t>Third level</a:t>
            </a:r>
          </a:p>
          <a:p>
            <a:pPr lvl="3">
              <a:defRPr sz="1800">
                <a:solidFill>
                  <a:srgbClr val="000000"/>
                </a:solidFill>
              </a:defRPr>
            </a:pPr>
            <a:r>
              <a:rPr sz="2400">
                <a:solidFill>
                  <a:srgbClr val="FFFFFF"/>
                </a:solidFill>
              </a:rPr>
              <a:t>Fourth level</a:t>
            </a:r>
          </a:p>
          <a:p>
            <a:pPr lvl="4">
              <a:defRPr sz="1800">
                <a:solidFill>
                  <a:srgbClr val="000000"/>
                </a:solidFill>
              </a:defRPr>
            </a:pPr>
            <a:r>
              <a:rPr sz="2400">
                <a:solidFill>
                  <a:srgbClr val="FFFFFF"/>
                </a:solidFill>
              </a:rPr>
              <a:t>Fifth level</a:t>
            </a:r>
          </a:p>
        </p:txBody>
      </p:sp>
      <p:sp>
        <p:nvSpPr>
          <p:cNvPr id="33" name="Shape 33"/>
          <p:cNvSpPr>
            <a:spLocks noGrp="1"/>
          </p:cNvSpPr>
          <p:nvPr>
            <p:ph type="title"/>
          </p:nvPr>
        </p:nvSpPr>
        <p:spPr>
          <a:xfrm>
            <a:off x="1055603" y="190500"/>
            <a:ext cx="3596608" cy="4381500"/>
          </a:xfrm>
          <a:prstGeom prst="rect">
            <a:avLst/>
          </a:prstGeom>
        </p:spPr>
        <p:txBody>
          <a:bodyPr>
            <a:noAutofit/>
          </a:bodyPr>
          <a:lstStyle>
            <a:lvl1pPr>
              <a:defRPr b="0">
                <a:solidFill>
                  <a:srgbClr val="FFFFFF"/>
                </a:solidFill>
              </a:defRPr>
            </a:lvl1pPr>
          </a:lstStyle>
          <a:p>
            <a:pPr lvl="0">
              <a:defRPr sz="1800">
                <a:solidFill>
                  <a:srgbClr val="000000"/>
                </a:solidFill>
              </a:defRPr>
            </a:pPr>
            <a:r>
              <a:rPr sz="3600">
                <a:solidFill>
                  <a:srgbClr val="FFFFFF"/>
                </a:solidFill>
              </a:rPr>
              <a:t>Click to edit Master title style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6" name="Shape 36"/>
          <p:cNvSpPr>
            <a:spLocks noGrp="1"/>
          </p:cNvSpPr>
          <p:nvPr>
            <p:ph type="body" idx="1"/>
          </p:nvPr>
        </p:nvSpPr>
        <p:spPr>
          <a:xfrm>
            <a:off x="1065212" y="4648200"/>
            <a:ext cx="3581400" cy="2209800"/>
          </a:xfrm>
          <a:prstGeom prst="rect">
            <a:avLst/>
          </a:prstGeom>
        </p:spPr>
        <p:txBody>
          <a:bodyPr/>
          <a:lstStyle>
            <a:lvl1pPr marL="0" indent="0">
              <a:spcBef>
                <a:spcPts val="1200"/>
              </a:spcBef>
              <a:buClrTx/>
              <a:buSzTx/>
              <a:buFontTx/>
              <a:buNone/>
              <a:defRPr sz="1800"/>
            </a:lvl1pPr>
          </a:lstStyle>
          <a:p>
            <a:pPr lvl="0">
              <a:defRPr>
                <a:solidFill>
                  <a:srgbClr val="000000"/>
                </a:solidFill>
              </a:defRPr>
            </a:pPr>
            <a:r>
              <a:rPr>
                <a:solidFill>
                  <a:srgbClr val="FFFFFF"/>
                </a:solidFill>
              </a:rPr>
              <a:t>Click to edit Master text styles</a:t>
            </a:r>
          </a:p>
        </p:txBody>
      </p:sp>
      <p:sp>
        <p:nvSpPr>
          <p:cNvPr id="37" name="Shape 37"/>
          <p:cNvSpPr>
            <a:spLocks noGrp="1"/>
          </p:cNvSpPr>
          <p:nvPr>
            <p:ph type="title"/>
          </p:nvPr>
        </p:nvSpPr>
        <p:spPr>
          <a:xfrm>
            <a:off x="1055603" y="190500"/>
            <a:ext cx="3596608" cy="4381500"/>
          </a:xfrm>
          <a:prstGeom prst="rect">
            <a:avLst/>
          </a:prstGeom>
        </p:spPr>
        <p:txBody>
          <a:bodyPr/>
          <a:lstStyle>
            <a:lvl1pPr>
              <a:defRPr b="0">
                <a:solidFill>
                  <a:srgbClr val="FFFFFF"/>
                </a:solidFill>
              </a:defRPr>
            </a:lvl1pPr>
          </a:lstStyle>
          <a:p>
            <a:pPr lvl="0">
              <a:defRPr sz="1800">
                <a:solidFill>
                  <a:srgbClr val="000000"/>
                </a:solidFill>
              </a:defRPr>
            </a:pPr>
            <a:r>
              <a:rPr sz="3600">
                <a:solidFill>
                  <a:srgbClr val="FFFFFF"/>
                </a:solidFill>
              </a:rPr>
              <a:t>Click to edit Master title style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828210" y="6416994"/>
            <a:ext cx="838202" cy="243840"/>
          </a:xfrm>
          <a:prstGeom prst="rect">
            <a:avLst/>
          </a:prstGeom>
          <a:ln w="12700">
            <a:miter lim="400000"/>
          </a:ln>
        </p:spPr>
        <p:txBody>
          <a:bodyPr lIns="45719" rIns="45719" anchor="ctr">
            <a:spAutoFit/>
          </a:bodyPr>
          <a:lstStyle>
            <a:lvl1pPr algn="r">
              <a:defRPr sz="1000">
                <a:solidFill>
                  <a:srgbClr val="FFFFFF"/>
                </a:solidFill>
              </a:defRPr>
            </a:lvl1pPr>
          </a:lstStyle>
          <a:p>
            <a:pPr lvl="0"/>
            <a:fld id="{86CB4B4D-7CA3-9044-876B-883B54F8677D}" type="slidenum">
              <a:t>‹#›</a:t>
            </a:fld>
            <a:endParaRPr/>
          </a:p>
        </p:txBody>
      </p:sp>
      <p:sp>
        <p:nvSpPr>
          <p:cNvPr id="3" name="Shape 3"/>
          <p:cNvSpPr>
            <a:spLocks noGrp="1"/>
          </p:cNvSpPr>
          <p:nvPr>
            <p:ph type="body" idx="1"/>
          </p:nvPr>
        </p:nvSpPr>
        <p:spPr>
          <a:xfrm>
            <a:off x="1522412" y="381000"/>
            <a:ext cx="7391400" cy="64770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solidFill>
                  <a:srgbClr val="000000"/>
                </a:solidFill>
              </a:defRPr>
            </a:pPr>
            <a:r>
              <a:rPr sz="2400">
                <a:solidFill>
                  <a:srgbClr val="FFFFFF"/>
                </a:solidFill>
              </a:rPr>
              <a:t>Click to edit Master text styles</a:t>
            </a:r>
          </a:p>
          <a:p>
            <a:pPr lvl="1">
              <a:defRPr sz="1800">
                <a:solidFill>
                  <a:srgbClr val="000000"/>
                </a:solidFill>
              </a:defRPr>
            </a:pPr>
            <a:r>
              <a:rPr sz="2400">
                <a:solidFill>
                  <a:srgbClr val="FFFFFF"/>
                </a:solidFill>
              </a:rPr>
              <a:t>Second level</a:t>
            </a:r>
          </a:p>
          <a:p>
            <a:pPr lvl="2">
              <a:defRPr sz="1800">
                <a:solidFill>
                  <a:srgbClr val="000000"/>
                </a:solidFill>
              </a:defRPr>
            </a:pPr>
            <a:r>
              <a:rPr sz="2400">
                <a:solidFill>
                  <a:srgbClr val="FFFFFF"/>
                </a:solidFill>
              </a:rPr>
              <a:t>Third level</a:t>
            </a:r>
          </a:p>
          <a:p>
            <a:pPr lvl="3">
              <a:defRPr sz="1800">
                <a:solidFill>
                  <a:srgbClr val="000000"/>
                </a:solidFill>
              </a:defRPr>
            </a:pPr>
            <a:r>
              <a:rPr sz="2400">
                <a:solidFill>
                  <a:srgbClr val="FFFFFF"/>
                </a:solidFill>
              </a:rPr>
              <a:t>Fourth level</a:t>
            </a:r>
          </a:p>
          <a:p>
            <a:pPr lvl="4">
              <a:defRPr sz="1800">
                <a:solidFill>
                  <a:srgbClr val="000000"/>
                </a:solidFill>
              </a:defRPr>
            </a:pPr>
            <a:r>
              <a:rPr sz="2400">
                <a:solidFill>
                  <a:srgbClr val="FFFFFF"/>
                </a:solidFill>
              </a:rPr>
              <a:t>Fifth level</a:t>
            </a:r>
          </a:p>
        </p:txBody>
      </p:sp>
      <p:sp>
        <p:nvSpPr>
          <p:cNvPr id="4" name="Shape 4"/>
          <p:cNvSpPr>
            <a:spLocks noGrp="1"/>
          </p:cNvSpPr>
          <p:nvPr>
            <p:ph type="title"/>
          </p:nvPr>
        </p:nvSpPr>
        <p:spPr>
          <a:xfrm>
            <a:off x="9142411" y="0"/>
            <a:ext cx="1524002" cy="60198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pPr lvl="0">
              <a:defRPr sz="1800" b="0">
                <a:solidFill>
                  <a:srgbClr val="000000"/>
                </a:solidFill>
              </a:defRPr>
            </a:pPr>
            <a:r>
              <a:rPr sz="3600" b="1">
                <a:solidFill>
                  <a:srgbClr val="4EB3CF"/>
                </a:solidFill>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3600" b="1">
          <a:solidFill>
            <a:srgbClr val="4EB3CF"/>
          </a:solidFill>
          <a:latin typeface="Century Gothic"/>
          <a:ea typeface="Century Gothic"/>
          <a:cs typeface="Century Gothic"/>
          <a:sym typeface="Century Gothic"/>
        </a:defRPr>
      </a:lvl1pPr>
      <a:lvl2pPr>
        <a:lnSpc>
          <a:spcPct val="90000"/>
        </a:lnSpc>
        <a:defRPr sz="3600" b="1">
          <a:solidFill>
            <a:srgbClr val="4EB3CF"/>
          </a:solidFill>
          <a:latin typeface="Century Gothic"/>
          <a:ea typeface="Century Gothic"/>
          <a:cs typeface="Century Gothic"/>
          <a:sym typeface="Century Gothic"/>
        </a:defRPr>
      </a:lvl2pPr>
      <a:lvl3pPr>
        <a:lnSpc>
          <a:spcPct val="90000"/>
        </a:lnSpc>
        <a:defRPr sz="3600" b="1">
          <a:solidFill>
            <a:srgbClr val="4EB3CF"/>
          </a:solidFill>
          <a:latin typeface="Century Gothic"/>
          <a:ea typeface="Century Gothic"/>
          <a:cs typeface="Century Gothic"/>
          <a:sym typeface="Century Gothic"/>
        </a:defRPr>
      </a:lvl3pPr>
      <a:lvl4pPr>
        <a:lnSpc>
          <a:spcPct val="90000"/>
        </a:lnSpc>
        <a:defRPr sz="3600" b="1">
          <a:solidFill>
            <a:srgbClr val="4EB3CF"/>
          </a:solidFill>
          <a:latin typeface="Century Gothic"/>
          <a:ea typeface="Century Gothic"/>
          <a:cs typeface="Century Gothic"/>
          <a:sym typeface="Century Gothic"/>
        </a:defRPr>
      </a:lvl4pPr>
      <a:lvl5pPr>
        <a:lnSpc>
          <a:spcPct val="90000"/>
        </a:lnSpc>
        <a:defRPr sz="3600" b="1">
          <a:solidFill>
            <a:srgbClr val="4EB3CF"/>
          </a:solidFill>
          <a:latin typeface="Century Gothic"/>
          <a:ea typeface="Century Gothic"/>
          <a:cs typeface="Century Gothic"/>
          <a:sym typeface="Century Gothic"/>
        </a:defRPr>
      </a:lvl5pPr>
      <a:lvl6pPr>
        <a:lnSpc>
          <a:spcPct val="90000"/>
        </a:lnSpc>
        <a:defRPr sz="3600" b="1">
          <a:solidFill>
            <a:srgbClr val="4EB3CF"/>
          </a:solidFill>
          <a:latin typeface="Century Gothic"/>
          <a:ea typeface="Century Gothic"/>
          <a:cs typeface="Century Gothic"/>
          <a:sym typeface="Century Gothic"/>
        </a:defRPr>
      </a:lvl6pPr>
      <a:lvl7pPr>
        <a:lnSpc>
          <a:spcPct val="90000"/>
        </a:lnSpc>
        <a:defRPr sz="3600" b="1">
          <a:solidFill>
            <a:srgbClr val="4EB3CF"/>
          </a:solidFill>
          <a:latin typeface="Century Gothic"/>
          <a:ea typeface="Century Gothic"/>
          <a:cs typeface="Century Gothic"/>
          <a:sym typeface="Century Gothic"/>
        </a:defRPr>
      </a:lvl7pPr>
      <a:lvl8pPr>
        <a:lnSpc>
          <a:spcPct val="90000"/>
        </a:lnSpc>
        <a:defRPr sz="3600" b="1">
          <a:solidFill>
            <a:srgbClr val="4EB3CF"/>
          </a:solidFill>
          <a:latin typeface="Century Gothic"/>
          <a:ea typeface="Century Gothic"/>
          <a:cs typeface="Century Gothic"/>
          <a:sym typeface="Century Gothic"/>
        </a:defRPr>
      </a:lvl8pPr>
      <a:lvl9pPr>
        <a:lnSpc>
          <a:spcPct val="90000"/>
        </a:lnSpc>
        <a:defRPr sz="3600" b="1">
          <a:solidFill>
            <a:srgbClr val="4EB3CF"/>
          </a:solidFill>
          <a:latin typeface="Century Gothic"/>
          <a:ea typeface="Century Gothic"/>
          <a:cs typeface="Century Gothic"/>
          <a:sym typeface="Century Gothic"/>
        </a:defRPr>
      </a:lvl9pPr>
    </p:titleStyle>
    <p:bodyStyle>
      <a:lvl1pPr marL="223838" indent="-223838">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1pPr>
      <a:lvl2pPr marL="509905" indent="-278130">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2pPr>
      <a:lvl3pPr marL="755650" indent="-292100">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3pPr>
      <a:lvl4pPr marL="915458" indent="-232833">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4pPr>
      <a:lvl5pPr marL="1087967" indent="-230717">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5pPr>
      <a:lvl6pPr marL="1264919" indent="-231647">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6pPr>
      <a:lvl7pPr marL="1438655" indent="-231647">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7pPr>
      <a:lvl8pPr marL="1612391" indent="-231647">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8pPr>
      <a:lvl9pPr marL="1786127" indent="-231647">
        <a:lnSpc>
          <a:spcPct val="90000"/>
        </a:lnSpc>
        <a:spcBef>
          <a:spcPts val="1800"/>
        </a:spcBef>
        <a:buClr>
          <a:srgbClr val="99CB38"/>
        </a:buClr>
        <a:buSzPct val="100000"/>
        <a:buFont typeface="Arial"/>
        <a:buChar char="•"/>
        <a:defRPr sz="2400">
          <a:solidFill>
            <a:srgbClr val="FFFFFF"/>
          </a:solidFill>
          <a:latin typeface="Century Gothic"/>
          <a:ea typeface="Century Gothic"/>
          <a:cs typeface="Century Gothic"/>
          <a:sym typeface="Century Gothic"/>
        </a:defRPr>
      </a:lvl9pPr>
    </p:bodyStyle>
    <p:otherStyle>
      <a:lvl1pPr algn="r">
        <a:defRPr sz="1000">
          <a:solidFill>
            <a:schemeClr val="tx1"/>
          </a:solidFill>
          <a:latin typeface="+mn-lt"/>
          <a:ea typeface="+mn-ea"/>
          <a:cs typeface="+mn-cs"/>
          <a:sym typeface="Century Gothic"/>
        </a:defRPr>
      </a:lvl1pPr>
      <a:lvl2pPr indent="457200" algn="r">
        <a:defRPr sz="1000">
          <a:solidFill>
            <a:schemeClr val="tx1"/>
          </a:solidFill>
          <a:latin typeface="+mn-lt"/>
          <a:ea typeface="+mn-ea"/>
          <a:cs typeface="+mn-cs"/>
          <a:sym typeface="Century Gothic"/>
        </a:defRPr>
      </a:lvl2pPr>
      <a:lvl3pPr indent="914400" algn="r">
        <a:defRPr sz="1000">
          <a:solidFill>
            <a:schemeClr val="tx1"/>
          </a:solidFill>
          <a:latin typeface="+mn-lt"/>
          <a:ea typeface="+mn-ea"/>
          <a:cs typeface="+mn-cs"/>
          <a:sym typeface="Century Gothic"/>
        </a:defRPr>
      </a:lvl3pPr>
      <a:lvl4pPr indent="1371600" algn="r">
        <a:defRPr sz="1000">
          <a:solidFill>
            <a:schemeClr val="tx1"/>
          </a:solidFill>
          <a:latin typeface="+mn-lt"/>
          <a:ea typeface="+mn-ea"/>
          <a:cs typeface="+mn-cs"/>
          <a:sym typeface="Century Gothic"/>
        </a:defRPr>
      </a:lvl4pPr>
      <a:lvl5pPr indent="1828800" algn="r">
        <a:defRPr sz="1000">
          <a:solidFill>
            <a:schemeClr val="tx1"/>
          </a:solidFill>
          <a:latin typeface="+mn-lt"/>
          <a:ea typeface="+mn-ea"/>
          <a:cs typeface="+mn-cs"/>
          <a:sym typeface="Century Gothic"/>
        </a:defRPr>
      </a:lvl5pPr>
      <a:lvl6pPr indent="2286000" algn="r">
        <a:defRPr sz="1000">
          <a:solidFill>
            <a:schemeClr val="tx1"/>
          </a:solidFill>
          <a:latin typeface="+mn-lt"/>
          <a:ea typeface="+mn-ea"/>
          <a:cs typeface="+mn-cs"/>
          <a:sym typeface="Century Gothic"/>
        </a:defRPr>
      </a:lvl6pPr>
      <a:lvl7pPr indent="2743200" algn="r">
        <a:defRPr sz="1000">
          <a:solidFill>
            <a:schemeClr val="tx1"/>
          </a:solidFill>
          <a:latin typeface="+mn-lt"/>
          <a:ea typeface="+mn-ea"/>
          <a:cs typeface="+mn-cs"/>
          <a:sym typeface="Century Gothic"/>
        </a:defRPr>
      </a:lvl7pPr>
      <a:lvl8pPr indent="3200400" algn="r">
        <a:defRPr sz="1000">
          <a:solidFill>
            <a:schemeClr val="tx1"/>
          </a:solidFill>
          <a:latin typeface="+mn-lt"/>
          <a:ea typeface="+mn-ea"/>
          <a:cs typeface="+mn-cs"/>
          <a:sym typeface="Century Gothic"/>
        </a:defRPr>
      </a:lvl8pPr>
      <a:lvl9pPr indent="3657600" algn="r">
        <a:defRPr sz="10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heinstitute.ieee.org/technology-focus/technology-topic/everyday-nanotechnology" TargetMode="External"/><Relationship Id="rId2" Type="http://schemas.openxmlformats.org/officeDocument/2006/relationships/hyperlink" Target="http://io9.gizmodo.com/5967198/8-incredible-nanotechnologies-that-actually-exist-in-the-real-world" TargetMode="External"/><Relationship Id="rId1" Type="http://schemas.openxmlformats.org/officeDocument/2006/relationships/slideLayout" Target="../slideLayouts/slideLayout2.xml"/><Relationship Id="rId6" Type="http://schemas.openxmlformats.org/officeDocument/2006/relationships/hyperlink" Target="https://epic.org/privacy/nano/" TargetMode="External"/><Relationship Id="rId5" Type="http://schemas.openxmlformats.org/officeDocument/2006/relationships/hyperlink" Target="https://www.scu.edu/ethics/focus-areas/more/technology-ethics/resources/the-ethics-of-nanotechnology/" TargetMode="External"/><Relationship Id="rId4" Type="http://schemas.openxmlformats.org/officeDocument/2006/relationships/hyperlink" Target="https://en.wikipedia.org/wiki/Nanotoxicology#Genotoxici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body" idx="1"/>
          </p:nvPr>
        </p:nvSpPr>
        <p:spPr>
          <a:xfrm>
            <a:off x="1065212" y="4800600"/>
            <a:ext cx="8229601" cy="1219200"/>
          </a:xfrm>
          <a:prstGeom prst="rect">
            <a:avLst/>
          </a:prstGeom>
        </p:spPr>
        <p:txBody>
          <a:bodyPr/>
          <a:lstStyle>
            <a:lvl1pPr>
              <a:defRPr sz="2800">
                <a:solidFill>
                  <a:srgbClr val="00B0F0"/>
                </a:solidFill>
              </a:defRPr>
            </a:lvl1pPr>
          </a:lstStyle>
          <a:p>
            <a:pPr lvl="0">
              <a:defRPr sz="1800" b="0" cap="none" spc="0">
                <a:solidFill>
                  <a:srgbClr val="000000"/>
                </a:solidFill>
              </a:defRPr>
            </a:pPr>
            <a:r>
              <a:rPr sz="2800" b="1" cap="all" spc="200">
                <a:solidFill>
                  <a:srgbClr val="00B0F0"/>
                </a:solidFill>
              </a:rPr>
              <a:t>Technology on the nanoscale</a:t>
            </a:r>
          </a:p>
        </p:txBody>
      </p:sp>
      <p:sp>
        <p:nvSpPr>
          <p:cNvPr id="50" name="Shape 50"/>
          <p:cNvSpPr>
            <a:spLocks noGrp="1"/>
          </p:cNvSpPr>
          <p:nvPr>
            <p:ph type="title"/>
          </p:nvPr>
        </p:nvSpPr>
        <p:spPr>
          <a:xfrm>
            <a:off x="1065213" y="1828800"/>
            <a:ext cx="8229601" cy="2895600"/>
          </a:xfrm>
          <a:prstGeom prst="rect">
            <a:avLst/>
          </a:prstGeom>
        </p:spPr>
        <p:txBody>
          <a:bodyPr/>
          <a:lstStyle>
            <a:lvl1pPr>
              <a:defRPr>
                <a:solidFill>
                  <a:srgbClr val="00B0F0"/>
                </a:solidFill>
              </a:defRPr>
            </a:lvl1pPr>
          </a:lstStyle>
          <a:p>
            <a:pPr lvl="0">
              <a:defRPr sz="1800" b="0">
                <a:solidFill>
                  <a:srgbClr val="000000"/>
                </a:solidFill>
              </a:defRPr>
            </a:pPr>
            <a:r>
              <a:rPr sz="6600" b="1">
                <a:solidFill>
                  <a:srgbClr val="00B0F0"/>
                </a:solidFill>
              </a:rPr>
              <a:t>Nanotechnology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body" idx="1"/>
          </p:nvPr>
        </p:nvSpPr>
        <p:spPr>
          <a:xfrm>
            <a:off x="1522412" y="1904998"/>
            <a:ext cx="5069457" cy="4114803"/>
          </a:xfrm>
          <a:prstGeom prst="rect">
            <a:avLst/>
          </a:prstGeom>
        </p:spPr>
        <p:txBody>
          <a:bodyPr>
            <a:normAutofit fontScale="92500" lnSpcReduction="20000"/>
          </a:bodyPr>
          <a:lstStyle/>
          <a:p>
            <a:pPr lvl="0">
              <a:defRPr sz="1800">
                <a:solidFill>
                  <a:srgbClr val="000000"/>
                </a:solidFill>
              </a:defRPr>
            </a:pPr>
            <a:r>
              <a:rPr sz="2400" dirty="0">
                <a:solidFill>
                  <a:srgbClr val="FFFFFF"/>
                </a:solidFill>
              </a:rPr>
              <a:t>Cancer is known to be incurable as we have all encountered a family member, friend, or heard of someone with cancer. According to National Cancer Institute, Nanotechnology can assist by…</a:t>
            </a:r>
          </a:p>
          <a:p>
            <a:pPr marL="463550" lvl="1" indent="-231775">
              <a:spcBef>
                <a:spcPts val="1200"/>
              </a:spcBef>
              <a:defRPr sz="1800">
                <a:solidFill>
                  <a:srgbClr val="000000"/>
                </a:solidFill>
              </a:defRPr>
            </a:pPr>
            <a:r>
              <a:rPr sz="2000" dirty="0">
                <a:solidFill>
                  <a:srgbClr val="FFFFFF"/>
                </a:solidFill>
              </a:rPr>
              <a:t>Monitoring, studying, and manipulating the process of cells</a:t>
            </a:r>
          </a:p>
          <a:p>
            <a:pPr marL="463550" lvl="1" indent="-231775">
              <a:spcBef>
                <a:spcPts val="1200"/>
              </a:spcBef>
              <a:defRPr sz="1800">
                <a:solidFill>
                  <a:srgbClr val="000000"/>
                </a:solidFill>
              </a:defRPr>
            </a:pPr>
            <a:r>
              <a:rPr sz="2000" dirty="0">
                <a:solidFill>
                  <a:srgbClr val="FFFFFF"/>
                </a:solidFill>
              </a:rPr>
              <a:t>Early detection of cancer with an advanced imaging system, healthy vs bad cells</a:t>
            </a:r>
          </a:p>
          <a:p>
            <a:pPr marL="463550" lvl="1" indent="-231775">
              <a:spcBef>
                <a:spcPts val="1200"/>
              </a:spcBef>
              <a:defRPr sz="1800">
                <a:solidFill>
                  <a:srgbClr val="000000"/>
                </a:solidFill>
              </a:defRPr>
            </a:pPr>
            <a:r>
              <a:rPr sz="2000" dirty="0">
                <a:solidFill>
                  <a:srgbClr val="FFFFFF"/>
                </a:solidFill>
              </a:rPr>
              <a:t>“</a:t>
            </a:r>
            <a:r>
              <a:rPr sz="2000" dirty="0" err="1">
                <a:solidFill>
                  <a:srgbClr val="FFFFFF"/>
                </a:solidFill>
              </a:rPr>
              <a:t>Nanobots</a:t>
            </a:r>
            <a:r>
              <a:rPr sz="2000" dirty="0">
                <a:solidFill>
                  <a:srgbClr val="FFFFFF"/>
                </a:solidFill>
              </a:rPr>
              <a:t>” to deliver drug to proper location or “destroy” cancer cells vs standard medicine, without damaging healthy cells</a:t>
            </a:r>
          </a:p>
        </p:txBody>
      </p:sp>
      <p:sp>
        <p:nvSpPr>
          <p:cNvPr id="86" name="Shape 86"/>
          <p:cNvSpPr>
            <a:spLocks noGrp="1"/>
          </p:cNvSpPr>
          <p:nvPr>
            <p:ph type="title"/>
          </p:nvPr>
        </p:nvSpPr>
        <p:spPr>
          <a:xfrm>
            <a:off x="1522413" y="381000"/>
            <a:ext cx="9144001" cy="1371600"/>
          </a:xfrm>
          <a:prstGeom prst="rect">
            <a:avLst/>
          </a:prstGeom>
        </p:spPr>
        <p:txBody>
          <a:bodyPr/>
          <a:lstStyle/>
          <a:p>
            <a:pPr lvl="0">
              <a:defRPr sz="1800" b="0">
                <a:solidFill>
                  <a:srgbClr val="000000"/>
                </a:solidFill>
              </a:defRPr>
            </a:pPr>
            <a:r>
              <a:rPr sz="3600" b="1" dirty="0">
                <a:solidFill>
                  <a:srgbClr val="4EB3CF"/>
                </a:solidFill>
              </a:rPr>
              <a:t>The </a:t>
            </a:r>
            <a:r>
              <a:rPr lang="en-US" sz="3600" b="1" dirty="0" smtClean="0">
                <a:solidFill>
                  <a:srgbClr val="4EB3CF"/>
                </a:solidFill>
              </a:rPr>
              <a:t>Fight Against Cancer</a:t>
            </a:r>
            <a:endParaRPr sz="3600" b="1" dirty="0">
              <a:solidFill>
                <a:srgbClr val="4EB3CF"/>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908" y="1904998"/>
            <a:ext cx="4604508" cy="3718140"/>
          </a:xfrm>
          <a:prstGeom prst="rect">
            <a:avLst/>
          </a:prstGeom>
        </p:spPr>
      </p:pic>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body" idx="1"/>
          </p:nvPr>
        </p:nvSpPr>
        <p:spPr>
          <a:xfrm>
            <a:off x="1522412" y="1752600"/>
            <a:ext cx="5437945" cy="4267201"/>
          </a:xfrm>
          <a:prstGeom prst="rect">
            <a:avLst/>
          </a:prstGeom>
        </p:spPr>
        <p:txBody>
          <a:bodyPr>
            <a:normAutofit fontScale="92500" lnSpcReduction="20000"/>
          </a:bodyPr>
          <a:lstStyle/>
          <a:p>
            <a:pPr marL="219361" lvl="0" indent="-219361" defTabSz="896111">
              <a:spcBef>
                <a:spcPts val="1700"/>
              </a:spcBef>
              <a:defRPr sz="1800">
                <a:solidFill>
                  <a:srgbClr val="000000"/>
                </a:solidFill>
              </a:defRPr>
            </a:pPr>
            <a:r>
              <a:rPr sz="2352" dirty="0">
                <a:solidFill>
                  <a:srgbClr val="FFFFFF"/>
                </a:solidFill>
              </a:rPr>
              <a:t>Weapons</a:t>
            </a:r>
          </a:p>
          <a:p>
            <a:pPr marL="454279" lvl="1" indent="-227139" defTabSz="896111">
              <a:spcBef>
                <a:spcPts val="1100"/>
              </a:spcBef>
              <a:defRPr sz="1800">
                <a:solidFill>
                  <a:srgbClr val="000000"/>
                </a:solidFill>
              </a:defRPr>
            </a:pPr>
            <a:r>
              <a:rPr sz="1960" dirty="0">
                <a:solidFill>
                  <a:srgbClr val="FFFFFF"/>
                </a:solidFill>
              </a:rPr>
              <a:t>Miniature </a:t>
            </a:r>
            <a:r>
              <a:rPr lang="en-US" sz="1960" dirty="0" smtClean="0">
                <a:solidFill>
                  <a:srgbClr val="FFFFFF"/>
                </a:solidFill>
              </a:rPr>
              <a:t>and undetectable </a:t>
            </a:r>
            <a:r>
              <a:rPr sz="1960" dirty="0" smtClean="0">
                <a:solidFill>
                  <a:srgbClr val="FFFFFF"/>
                </a:solidFill>
              </a:rPr>
              <a:t>weapons </a:t>
            </a:r>
            <a:r>
              <a:rPr sz="1960" dirty="0">
                <a:solidFill>
                  <a:srgbClr val="FFFFFF"/>
                </a:solidFill>
              </a:rPr>
              <a:t>and explosives </a:t>
            </a:r>
          </a:p>
          <a:p>
            <a:pPr marL="454279" lvl="1" indent="-227139" defTabSz="896111">
              <a:spcBef>
                <a:spcPts val="1100"/>
              </a:spcBef>
              <a:defRPr sz="1800">
                <a:solidFill>
                  <a:srgbClr val="000000"/>
                </a:solidFill>
              </a:defRPr>
            </a:pPr>
            <a:r>
              <a:rPr sz="1960" dirty="0">
                <a:solidFill>
                  <a:srgbClr val="FFFFFF"/>
                </a:solidFill>
              </a:rPr>
              <a:t>Dissemblers for Military use </a:t>
            </a:r>
          </a:p>
          <a:p>
            <a:pPr marL="219361" lvl="0" indent="-219361" defTabSz="896111">
              <a:spcBef>
                <a:spcPts val="1700"/>
              </a:spcBef>
              <a:defRPr sz="1800">
                <a:solidFill>
                  <a:srgbClr val="000000"/>
                </a:solidFill>
              </a:defRPr>
            </a:pPr>
            <a:r>
              <a:rPr sz="2352" dirty="0">
                <a:solidFill>
                  <a:srgbClr val="FFFFFF"/>
                </a:solidFill>
              </a:rPr>
              <a:t>Rampant </a:t>
            </a:r>
            <a:r>
              <a:rPr sz="2352" dirty="0" err="1">
                <a:solidFill>
                  <a:srgbClr val="FFFFFF"/>
                </a:solidFill>
              </a:rPr>
              <a:t>Nanomachines</a:t>
            </a:r>
            <a:endParaRPr sz="2352" dirty="0">
              <a:solidFill>
                <a:srgbClr val="FFFFFF"/>
              </a:solidFill>
            </a:endParaRPr>
          </a:p>
          <a:p>
            <a:pPr marL="454279" lvl="1" indent="-227139" defTabSz="896111">
              <a:spcBef>
                <a:spcPts val="1100"/>
              </a:spcBef>
              <a:defRPr sz="1800">
                <a:solidFill>
                  <a:srgbClr val="000000"/>
                </a:solidFill>
              </a:defRPr>
            </a:pPr>
            <a:r>
              <a:rPr sz="1960" dirty="0">
                <a:solidFill>
                  <a:srgbClr val="FFFFFF"/>
                </a:solidFill>
              </a:rPr>
              <a:t>The Gray Goo </a:t>
            </a:r>
            <a:r>
              <a:rPr sz="1960" dirty="0" smtClean="0">
                <a:solidFill>
                  <a:srgbClr val="FFFFFF"/>
                </a:solidFill>
              </a:rPr>
              <a:t>Scenario</a:t>
            </a:r>
            <a:r>
              <a:rPr lang="en-US" sz="1960" dirty="0" smtClean="0">
                <a:solidFill>
                  <a:srgbClr val="FFFFFF"/>
                </a:solidFill>
              </a:rPr>
              <a:t>. In this scenario </a:t>
            </a:r>
            <a:r>
              <a:rPr lang="en-US" sz="1960" dirty="0">
                <a:solidFill>
                  <a:schemeClr val="bg1"/>
                </a:solidFill>
              </a:rPr>
              <a:t>s</a:t>
            </a:r>
            <a:r>
              <a:rPr sz="1960" dirty="0" smtClean="0">
                <a:solidFill>
                  <a:srgbClr val="FFFFFF"/>
                </a:solidFill>
              </a:rPr>
              <a:t>elf </a:t>
            </a:r>
            <a:r>
              <a:rPr sz="1960" dirty="0">
                <a:solidFill>
                  <a:srgbClr val="FFFFFF"/>
                </a:solidFill>
              </a:rPr>
              <a:t>replicating </a:t>
            </a:r>
            <a:r>
              <a:rPr sz="1960" dirty="0" err="1" smtClean="0">
                <a:solidFill>
                  <a:srgbClr val="FFFFFF"/>
                </a:solidFill>
              </a:rPr>
              <a:t>Nanomachines</a:t>
            </a:r>
            <a:r>
              <a:rPr lang="en-US" sz="1960" dirty="0" smtClean="0">
                <a:solidFill>
                  <a:srgbClr val="FFFFFF"/>
                </a:solidFill>
              </a:rPr>
              <a:t> could begin an infinite chain reaction that could eventually consume entire solar systems and continue to spread</a:t>
            </a:r>
            <a:endParaRPr sz="1960" dirty="0">
              <a:solidFill>
                <a:srgbClr val="FFFFFF"/>
              </a:solidFill>
            </a:endParaRPr>
          </a:p>
          <a:p>
            <a:pPr marL="219361" lvl="0" indent="-219361" defTabSz="896111">
              <a:spcBef>
                <a:spcPts val="1700"/>
              </a:spcBef>
              <a:defRPr sz="1800">
                <a:solidFill>
                  <a:srgbClr val="000000"/>
                </a:solidFill>
              </a:defRPr>
            </a:pPr>
            <a:r>
              <a:rPr lang="en-US" sz="2352" dirty="0" smtClean="0">
                <a:solidFill>
                  <a:schemeClr val="bg1"/>
                </a:solidFill>
              </a:rPr>
              <a:t>Substance Abuse</a:t>
            </a:r>
            <a:r>
              <a:rPr sz="2352" dirty="0" smtClean="0">
                <a:solidFill>
                  <a:schemeClr val="bg1"/>
                </a:solidFill>
              </a:rPr>
              <a:t> </a:t>
            </a:r>
            <a:endParaRPr lang="en-US" sz="2352" dirty="0" smtClean="0">
              <a:solidFill>
                <a:schemeClr val="bg1"/>
              </a:solidFill>
            </a:endParaRPr>
          </a:p>
          <a:p>
            <a:pPr marL="505428" lvl="1" indent="-219361" defTabSz="896111">
              <a:spcBef>
                <a:spcPts val="1700"/>
              </a:spcBef>
              <a:defRPr sz="1800">
                <a:solidFill>
                  <a:srgbClr val="000000"/>
                </a:solidFill>
              </a:defRPr>
            </a:pPr>
            <a:r>
              <a:rPr lang="en-US" sz="1900" dirty="0" err="1" smtClean="0">
                <a:solidFill>
                  <a:schemeClr val="bg1"/>
                </a:solidFill>
              </a:rPr>
              <a:t>Nanofactories</a:t>
            </a:r>
            <a:r>
              <a:rPr lang="en-US" sz="1900" dirty="0" smtClean="0">
                <a:solidFill>
                  <a:schemeClr val="bg1"/>
                </a:solidFill>
              </a:rPr>
              <a:t> being created to produce dangerous and illegal drugs that can be sold in the black market</a:t>
            </a:r>
            <a:endParaRPr sz="1900" dirty="0">
              <a:solidFill>
                <a:schemeClr val="bg1"/>
              </a:solidFill>
            </a:endParaRPr>
          </a:p>
          <a:p>
            <a:pPr marL="454279" lvl="1" indent="-227139" defTabSz="896111">
              <a:spcBef>
                <a:spcPts val="1100"/>
              </a:spcBef>
              <a:defRPr sz="1800">
                <a:solidFill>
                  <a:srgbClr val="000000"/>
                </a:solidFill>
              </a:defRPr>
            </a:pPr>
            <a:endParaRPr sz="2100" dirty="0">
              <a:solidFill>
                <a:srgbClr val="FFFFFF"/>
              </a:solidFill>
            </a:endParaRPr>
          </a:p>
        </p:txBody>
      </p:sp>
      <p:sp>
        <p:nvSpPr>
          <p:cNvPr id="89" name="Shape 89"/>
          <p:cNvSpPr>
            <a:spLocks noGrp="1"/>
          </p:cNvSpPr>
          <p:nvPr>
            <p:ph type="title"/>
          </p:nvPr>
        </p:nvSpPr>
        <p:spPr>
          <a:xfrm>
            <a:off x="1522413" y="381000"/>
            <a:ext cx="9144001" cy="1371600"/>
          </a:xfrm>
          <a:prstGeom prst="rect">
            <a:avLst/>
          </a:prstGeom>
        </p:spPr>
        <p:txBody>
          <a:bodyPr/>
          <a:lstStyle/>
          <a:p>
            <a:pPr lvl="0">
              <a:defRPr sz="1800" b="0">
                <a:solidFill>
                  <a:srgbClr val="000000"/>
                </a:solidFill>
              </a:defRPr>
            </a:pPr>
            <a:r>
              <a:rPr sz="3600" b="1">
                <a:solidFill>
                  <a:srgbClr val="4EB3CF"/>
                </a:solidFill>
              </a:rPr>
              <a:t>Potential Dangers of Nanotechnology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509" y="2446670"/>
            <a:ext cx="3595996" cy="3260370"/>
          </a:xfrm>
          <a:prstGeom prst="rect">
            <a:avLst/>
          </a:prstGeom>
        </p:spPr>
      </p:pic>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1"/>
          </p:nvPr>
        </p:nvSpPr>
        <p:spPr>
          <a:xfrm>
            <a:off x="1522412" y="1904998"/>
            <a:ext cx="5151343" cy="4114803"/>
          </a:xfrm>
          <a:prstGeom prst="rect">
            <a:avLst/>
          </a:prstGeom>
        </p:spPr>
        <p:txBody>
          <a:bodyPr/>
          <a:lstStyle/>
          <a:p>
            <a:pPr lvl="0">
              <a:defRPr sz="1800">
                <a:solidFill>
                  <a:srgbClr val="000000"/>
                </a:solidFill>
              </a:defRPr>
            </a:pPr>
            <a:r>
              <a:rPr sz="2400" dirty="0">
                <a:solidFill>
                  <a:srgbClr val="FFFFFF"/>
                </a:solidFill>
              </a:rPr>
              <a:t>Surveillance and jeopardized Right to privacy </a:t>
            </a:r>
          </a:p>
          <a:p>
            <a:pPr lvl="0">
              <a:defRPr sz="1800">
                <a:solidFill>
                  <a:srgbClr val="000000"/>
                </a:solidFill>
              </a:defRPr>
            </a:pPr>
            <a:r>
              <a:rPr sz="2400" dirty="0" err="1">
                <a:solidFill>
                  <a:srgbClr val="FFFFFF"/>
                </a:solidFill>
              </a:rPr>
              <a:t>Nanotoxicity</a:t>
            </a:r>
            <a:r>
              <a:rPr sz="2400" dirty="0">
                <a:solidFill>
                  <a:srgbClr val="FFFFFF"/>
                </a:solidFill>
              </a:rPr>
              <a:t> </a:t>
            </a:r>
          </a:p>
          <a:p>
            <a:pPr lvl="0">
              <a:defRPr sz="1800">
                <a:solidFill>
                  <a:srgbClr val="000000"/>
                </a:solidFill>
              </a:defRPr>
            </a:pPr>
            <a:r>
              <a:rPr sz="2400" dirty="0">
                <a:solidFill>
                  <a:srgbClr val="FFFFFF"/>
                </a:solidFill>
              </a:rPr>
              <a:t>Bodily autonomy </a:t>
            </a:r>
          </a:p>
          <a:p>
            <a:pPr lvl="0">
              <a:defRPr sz="1800">
                <a:solidFill>
                  <a:srgbClr val="000000"/>
                </a:solidFill>
              </a:defRPr>
            </a:pPr>
            <a:r>
              <a:rPr sz="2400" dirty="0">
                <a:solidFill>
                  <a:srgbClr val="FFFFFF"/>
                </a:solidFill>
              </a:rPr>
              <a:t>Regulation and Environmental Concerns </a:t>
            </a:r>
          </a:p>
        </p:txBody>
      </p:sp>
      <p:sp>
        <p:nvSpPr>
          <p:cNvPr id="92" name="Shape 92"/>
          <p:cNvSpPr>
            <a:spLocks noGrp="1"/>
          </p:cNvSpPr>
          <p:nvPr>
            <p:ph type="title"/>
          </p:nvPr>
        </p:nvSpPr>
        <p:spPr>
          <a:xfrm>
            <a:off x="1522413" y="381000"/>
            <a:ext cx="9144001" cy="1371600"/>
          </a:xfrm>
          <a:prstGeom prst="rect">
            <a:avLst/>
          </a:prstGeom>
        </p:spPr>
        <p:txBody>
          <a:bodyPr/>
          <a:lstStyle/>
          <a:p>
            <a:pPr lvl="0">
              <a:defRPr sz="1800" b="0">
                <a:solidFill>
                  <a:srgbClr val="000000"/>
                </a:solidFill>
              </a:defRPr>
            </a:pPr>
            <a:r>
              <a:rPr sz="3600" b="1">
                <a:solidFill>
                  <a:srgbClr val="4EB3CF"/>
                </a:solidFill>
              </a:rPr>
              <a:t>Ethical Issues in Nanotechnology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591" y="2012381"/>
            <a:ext cx="3511823" cy="3511823"/>
          </a:xfrm>
          <a:prstGeom prst="rect">
            <a:avLst/>
          </a:prstGeom>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000">
                <a:solidFill>
                  <a:srgbClr val="FFFFFF"/>
                </a:solidFill>
              </a:rPr>
              <a:t>13</a:t>
            </a:fld>
            <a:endParaRPr sz="1000">
              <a:solidFill>
                <a:srgbClr val="FFFFFF"/>
              </a:solidFill>
            </a:endParaRPr>
          </a:p>
        </p:txBody>
      </p:sp>
      <p:sp>
        <p:nvSpPr>
          <p:cNvPr id="95" name="Shape 95"/>
          <p:cNvSpPr>
            <a:spLocks noGrp="1"/>
          </p:cNvSpPr>
          <p:nvPr>
            <p:ph type="body" idx="1"/>
          </p:nvPr>
        </p:nvSpPr>
        <p:spPr>
          <a:prstGeom prst="rect">
            <a:avLst/>
          </a:prstGeom>
        </p:spPr>
        <p:txBody>
          <a:bodyPr/>
          <a:lstStyle/>
          <a:p>
            <a:pPr lvl="0">
              <a:defRPr sz="1800">
                <a:solidFill>
                  <a:srgbClr val="000000"/>
                </a:solidFill>
              </a:defRPr>
            </a:pPr>
            <a:r>
              <a:rPr sz="2400">
                <a:solidFill>
                  <a:srgbClr val="FFFFFF"/>
                </a:solidFill>
              </a:rPr>
              <a:t>Nanotechnology could lead to undetectable surveillance, which could jeopardize the right to privacy </a:t>
            </a:r>
          </a:p>
          <a:p>
            <a:pPr lvl="0">
              <a:defRPr sz="1800">
                <a:solidFill>
                  <a:srgbClr val="000000"/>
                </a:solidFill>
              </a:defRPr>
            </a:pPr>
            <a:r>
              <a:rPr sz="2400">
                <a:solidFill>
                  <a:srgbClr val="FFFFFF"/>
                </a:solidFill>
              </a:rPr>
              <a:t>Any new Surveillance developed must comply with the Fourth Amendment </a:t>
            </a:r>
          </a:p>
          <a:p>
            <a:pPr lvl="0">
              <a:defRPr sz="1800">
                <a:solidFill>
                  <a:srgbClr val="000000"/>
                </a:solidFill>
              </a:defRPr>
            </a:pPr>
            <a:r>
              <a:rPr sz="2400">
                <a:solidFill>
                  <a:srgbClr val="FFFFFF"/>
                </a:solidFill>
              </a:rPr>
              <a:t>I.e. Kyllo vs United States </a:t>
            </a:r>
          </a:p>
          <a:p>
            <a:pPr lvl="0">
              <a:defRPr sz="1800">
                <a:solidFill>
                  <a:srgbClr val="000000"/>
                </a:solidFill>
              </a:defRPr>
            </a:pPr>
            <a:r>
              <a:rPr sz="2400">
                <a:solidFill>
                  <a:srgbClr val="FFFFFF"/>
                </a:solidFill>
              </a:rPr>
              <a:t>New nanotechnology developed could violate the privacy laws without people being aware </a:t>
            </a:r>
          </a:p>
        </p:txBody>
      </p:sp>
      <p:sp>
        <p:nvSpPr>
          <p:cNvPr id="96" name="Shape 96"/>
          <p:cNvSpPr>
            <a:spLocks noGrp="1"/>
          </p:cNvSpPr>
          <p:nvPr>
            <p:ph type="title"/>
          </p:nvPr>
        </p:nvSpPr>
        <p:spPr>
          <a:prstGeom prst="rect">
            <a:avLst/>
          </a:prstGeom>
        </p:spPr>
        <p:txBody>
          <a:bodyPr/>
          <a:lstStyle/>
          <a:p>
            <a:pPr lvl="0">
              <a:defRPr sz="1800" b="0">
                <a:solidFill>
                  <a:srgbClr val="000000"/>
                </a:solidFill>
              </a:defRPr>
            </a:pPr>
            <a:r>
              <a:rPr sz="3600" b="1">
                <a:solidFill>
                  <a:srgbClr val="4EB3CF"/>
                </a:solidFill>
              </a:rPr>
              <a:t>Surveillance and Right to Privacy </a:t>
            </a:r>
          </a:p>
        </p:txBody>
      </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000">
                <a:solidFill>
                  <a:srgbClr val="FFFFFF"/>
                </a:solidFill>
              </a:rPr>
              <a:t>14</a:t>
            </a:fld>
            <a:endParaRPr sz="1000">
              <a:solidFill>
                <a:srgbClr val="FFFFFF"/>
              </a:solidFill>
            </a:endParaRPr>
          </a:p>
        </p:txBody>
      </p:sp>
      <p:sp>
        <p:nvSpPr>
          <p:cNvPr id="99" name="Shape 99"/>
          <p:cNvSpPr>
            <a:spLocks noGrp="1"/>
          </p:cNvSpPr>
          <p:nvPr>
            <p:ph type="body" idx="1"/>
          </p:nvPr>
        </p:nvSpPr>
        <p:spPr>
          <a:xfrm>
            <a:off x="1522413" y="1904999"/>
            <a:ext cx="9641456" cy="4953002"/>
          </a:xfrm>
          <a:prstGeom prst="rect">
            <a:avLst/>
          </a:prstGeom>
        </p:spPr>
        <p:txBody>
          <a:bodyPr/>
          <a:lstStyle/>
          <a:p>
            <a:pPr lvl="0">
              <a:defRPr sz="1800">
                <a:solidFill>
                  <a:srgbClr val="000000"/>
                </a:solidFill>
              </a:defRPr>
            </a:pPr>
            <a:r>
              <a:rPr sz="2400" dirty="0">
                <a:solidFill>
                  <a:srgbClr val="FFFFFF"/>
                </a:solidFill>
              </a:rPr>
              <a:t>Particles at </a:t>
            </a:r>
            <a:r>
              <a:rPr sz="2400" dirty="0" err="1">
                <a:solidFill>
                  <a:srgbClr val="FFFFFF"/>
                </a:solidFill>
              </a:rPr>
              <a:t>nanoscopic</a:t>
            </a:r>
            <a:r>
              <a:rPr sz="2400" dirty="0">
                <a:solidFill>
                  <a:srgbClr val="FFFFFF"/>
                </a:solidFill>
              </a:rPr>
              <a:t> scales are subject to quantum mechanics</a:t>
            </a:r>
          </a:p>
          <a:p>
            <a:pPr lvl="0">
              <a:defRPr sz="1800">
                <a:solidFill>
                  <a:srgbClr val="000000"/>
                </a:solidFill>
              </a:defRPr>
            </a:pPr>
            <a:r>
              <a:rPr sz="2400" dirty="0">
                <a:solidFill>
                  <a:srgbClr val="FFFFFF"/>
                </a:solidFill>
              </a:rPr>
              <a:t>They cause different biological reactions than at larger scales </a:t>
            </a:r>
          </a:p>
          <a:p>
            <a:pPr lvl="0">
              <a:defRPr sz="1800">
                <a:solidFill>
                  <a:srgbClr val="000000"/>
                </a:solidFill>
              </a:defRPr>
            </a:pPr>
            <a:r>
              <a:rPr sz="2400" dirty="0">
                <a:solidFill>
                  <a:srgbClr val="FFFFFF"/>
                </a:solidFill>
              </a:rPr>
              <a:t>Negative effects include DNA breakage, mutations, accelerated cell death and induced cell death</a:t>
            </a:r>
          </a:p>
          <a:p>
            <a:pPr lvl="0">
              <a:defRPr sz="1800">
                <a:solidFill>
                  <a:srgbClr val="000000"/>
                </a:solidFill>
              </a:defRPr>
            </a:pPr>
            <a:r>
              <a:rPr sz="2400" dirty="0">
                <a:solidFill>
                  <a:srgbClr val="FFFFFF"/>
                </a:solidFill>
              </a:rPr>
              <a:t>Differs based on type of particle, i.e. metals</a:t>
            </a:r>
          </a:p>
        </p:txBody>
      </p:sp>
      <p:sp>
        <p:nvSpPr>
          <p:cNvPr id="100" name="Shape 100"/>
          <p:cNvSpPr>
            <a:spLocks noGrp="1"/>
          </p:cNvSpPr>
          <p:nvPr>
            <p:ph type="title"/>
          </p:nvPr>
        </p:nvSpPr>
        <p:spPr>
          <a:prstGeom prst="rect">
            <a:avLst/>
          </a:prstGeom>
        </p:spPr>
        <p:txBody>
          <a:bodyPr/>
          <a:lstStyle/>
          <a:p>
            <a:pPr lvl="0">
              <a:defRPr sz="1800" b="0">
                <a:solidFill>
                  <a:srgbClr val="000000"/>
                </a:solidFill>
              </a:defRPr>
            </a:pPr>
            <a:r>
              <a:rPr sz="3600" b="1">
                <a:solidFill>
                  <a:srgbClr val="4EB3CF"/>
                </a:solidFill>
              </a:rPr>
              <a:t>Nanotoxicity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000">
                <a:solidFill>
                  <a:srgbClr val="FFFFFF"/>
                </a:solidFill>
              </a:rPr>
              <a:t>15</a:t>
            </a:fld>
            <a:endParaRPr sz="1000">
              <a:solidFill>
                <a:srgbClr val="FFFFFF"/>
              </a:solidFill>
            </a:endParaRPr>
          </a:p>
        </p:txBody>
      </p:sp>
      <p:sp>
        <p:nvSpPr>
          <p:cNvPr id="103" name="Shape 103"/>
          <p:cNvSpPr>
            <a:spLocks noGrp="1"/>
          </p:cNvSpPr>
          <p:nvPr>
            <p:ph type="body" idx="1"/>
          </p:nvPr>
        </p:nvSpPr>
        <p:spPr>
          <a:prstGeom prst="rect">
            <a:avLst/>
          </a:prstGeom>
        </p:spPr>
        <p:txBody>
          <a:bodyPr/>
          <a:lstStyle/>
          <a:p>
            <a:pPr lvl="0">
              <a:defRPr sz="1800">
                <a:solidFill>
                  <a:srgbClr val="000000"/>
                </a:solidFill>
              </a:defRPr>
            </a:pPr>
            <a:r>
              <a:rPr sz="2400">
                <a:solidFill>
                  <a:srgbClr val="FFFFFF"/>
                </a:solidFill>
              </a:rPr>
              <a:t>“Bodily Autonomy”: Each person’s right to control what happens to their own body</a:t>
            </a:r>
          </a:p>
          <a:p>
            <a:pPr lvl="0">
              <a:defRPr sz="1800">
                <a:solidFill>
                  <a:srgbClr val="000000"/>
                </a:solidFill>
              </a:defRPr>
            </a:pPr>
            <a:r>
              <a:rPr sz="2400">
                <a:solidFill>
                  <a:srgbClr val="FFFFFF"/>
                </a:solidFill>
              </a:rPr>
              <a:t>Because of small scale of nanotechnology this autonomy could easily be breached</a:t>
            </a:r>
          </a:p>
          <a:p>
            <a:pPr lvl="0">
              <a:defRPr sz="1800">
                <a:solidFill>
                  <a:srgbClr val="000000"/>
                </a:solidFill>
              </a:defRPr>
            </a:pPr>
            <a:r>
              <a:rPr sz="2400">
                <a:solidFill>
                  <a:srgbClr val="FFFFFF"/>
                </a:solidFill>
              </a:rPr>
              <a:t>Particles suspended in air, in fluid, etc. are absorbed within the body without the host’s consent or knowledge </a:t>
            </a:r>
          </a:p>
        </p:txBody>
      </p:sp>
      <p:sp>
        <p:nvSpPr>
          <p:cNvPr id="104" name="Shape 104"/>
          <p:cNvSpPr>
            <a:spLocks noGrp="1"/>
          </p:cNvSpPr>
          <p:nvPr>
            <p:ph type="title"/>
          </p:nvPr>
        </p:nvSpPr>
        <p:spPr>
          <a:prstGeom prst="rect">
            <a:avLst/>
          </a:prstGeom>
        </p:spPr>
        <p:txBody>
          <a:bodyPr/>
          <a:lstStyle/>
          <a:p>
            <a:pPr lvl="0">
              <a:defRPr sz="1800" b="0">
                <a:solidFill>
                  <a:srgbClr val="000000"/>
                </a:solidFill>
              </a:defRPr>
            </a:pPr>
            <a:r>
              <a:rPr sz="3600" b="1">
                <a:solidFill>
                  <a:srgbClr val="4EB3CF"/>
                </a:solidFill>
              </a:rPr>
              <a:t>Bodily Autonomy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000">
                <a:solidFill>
                  <a:srgbClr val="FFFFFF"/>
                </a:solidFill>
              </a:rPr>
              <a:t>16</a:t>
            </a:fld>
            <a:endParaRPr sz="1000">
              <a:solidFill>
                <a:srgbClr val="FFFFFF"/>
              </a:solidFill>
            </a:endParaRPr>
          </a:p>
        </p:txBody>
      </p:sp>
      <p:sp>
        <p:nvSpPr>
          <p:cNvPr id="107" name="Shape 107"/>
          <p:cNvSpPr>
            <a:spLocks noGrp="1"/>
          </p:cNvSpPr>
          <p:nvPr>
            <p:ph type="body" idx="1"/>
          </p:nvPr>
        </p:nvSpPr>
        <p:spPr>
          <a:prstGeom prst="rect">
            <a:avLst/>
          </a:prstGeom>
        </p:spPr>
        <p:txBody>
          <a:bodyPr/>
          <a:lstStyle/>
          <a:p>
            <a:pPr lvl="0">
              <a:defRPr sz="1800">
                <a:solidFill>
                  <a:srgbClr val="000000"/>
                </a:solidFill>
              </a:defRPr>
            </a:pPr>
            <a:r>
              <a:rPr sz="2400">
                <a:solidFill>
                  <a:srgbClr val="FFFFFF"/>
                </a:solidFill>
              </a:rPr>
              <a:t>Similar to nuclear power, there is risk of environmental contamination by the nanotechnological components</a:t>
            </a:r>
          </a:p>
          <a:p>
            <a:pPr lvl="0">
              <a:defRPr sz="1800">
                <a:solidFill>
                  <a:srgbClr val="000000"/>
                </a:solidFill>
              </a:defRPr>
            </a:pPr>
            <a:r>
              <a:rPr sz="2400">
                <a:solidFill>
                  <a:srgbClr val="FFFFFF"/>
                </a:solidFill>
              </a:rPr>
              <a:t>Example: Carbon nanotubes released into ocean and filtered through gills of fish</a:t>
            </a:r>
          </a:p>
          <a:p>
            <a:pPr lvl="0">
              <a:defRPr sz="1800">
                <a:solidFill>
                  <a:srgbClr val="000000"/>
                </a:solidFill>
              </a:defRPr>
            </a:pPr>
            <a:r>
              <a:rPr sz="2400">
                <a:solidFill>
                  <a:srgbClr val="FFFFFF"/>
                </a:solidFill>
              </a:rPr>
              <a:t>Debate over government regulation of nanotechnology/science in general: suppressing scientific inquiry and experimentation</a:t>
            </a:r>
          </a:p>
          <a:p>
            <a:pPr lvl="0">
              <a:defRPr sz="1800">
                <a:solidFill>
                  <a:srgbClr val="000000"/>
                </a:solidFill>
              </a:defRPr>
            </a:pPr>
            <a:r>
              <a:rPr sz="2400">
                <a:solidFill>
                  <a:srgbClr val="FFFFFF"/>
                </a:solidFill>
              </a:rPr>
              <a:t>Risk vs. Reward</a:t>
            </a:r>
          </a:p>
        </p:txBody>
      </p:sp>
      <p:sp>
        <p:nvSpPr>
          <p:cNvPr id="108" name="Shape 108"/>
          <p:cNvSpPr>
            <a:spLocks noGrp="1"/>
          </p:cNvSpPr>
          <p:nvPr>
            <p:ph type="title"/>
          </p:nvPr>
        </p:nvSpPr>
        <p:spPr>
          <a:prstGeom prst="rect">
            <a:avLst/>
          </a:prstGeom>
        </p:spPr>
        <p:txBody>
          <a:bodyPr/>
          <a:lstStyle/>
          <a:p>
            <a:pPr lvl="0">
              <a:defRPr sz="1800" b="0">
                <a:solidFill>
                  <a:srgbClr val="000000"/>
                </a:solidFill>
              </a:defRPr>
            </a:pPr>
            <a:r>
              <a:rPr sz="3600" b="1">
                <a:solidFill>
                  <a:srgbClr val="4EB3CF"/>
                </a:solidFill>
              </a:rPr>
              <a:t>Regulation and Environmental Concerns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xfrm>
            <a:off x="1522412" y="1904998"/>
            <a:ext cx="9134393" cy="4114803"/>
          </a:xfrm>
          <a:prstGeom prst="rect">
            <a:avLst/>
          </a:prstGeom>
        </p:spPr>
        <p:txBody>
          <a:bodyPr/>
          <a:lstStyle/>
          <a:p>
            <a:pPr marL="188023" lvl="0" indent="-188023" defTabSz="768095">
              <a:spcBef>
                <a:spcPts val="1500"/>
              </a:spcBef>
              <a:defRPr sz="1800">
                <a:solidFill>
                  <a:srgbClr val="000000"/>
                </a:solidFill>
              </a:defRPr>
            </a:pPr>
            <a:r>
              <a:rPr sz="2016" u="sng" dirty="0">
                <a:solidFill>
                  <a:srgbClr val="EE7B08"/>
                </a:solidFill>
                <a:uFill>
                  <a:solidFill>
                    <a:srgbClr val="EE7B08"/>
                  </a:solidFill>
                </a:uFill>
                <a:hlinkClick r:id="rId2"/>
              </a:rPr>
              <a:t>http://io9.gizmodo.com/5967198/8-incredible-nanotechnologies-that-actually-exist-in-the-real-world</a:t>
            </a:r>
            <a:endParaRPr sz="2016" dirty="0">
              <a:solidFill>
                <a:srgbClr val="FFFFFF"/>
              </a:solidFill>
            </a:endParaRPr>
          </a:p>
          <a:p>
            <a:pPr marL="188023" lvl="0" indent="-188023" defTabSz="768095">
              <a:spcBef>
                <a:spcPts val="1500"/>
              </a:spcBef>
              <a:defRPr sz="1800">
                <a:solidFill>
                  <a:srgbClr val="000000"/>
                </a:solidFill>
              </a:defRPr>
            </a:pPr>
            <a:r>
              <a:rPr sz="2016" dirty="0" smtClean="0">
                <a:solidFill>
                  <a:schemeClr val="accent1">
                    <a:lumMod val="75000"/>
                  </a:schemeClr>
                </a:solidFill>
              </a:rPr>
              <a:t>Dictionary.com</a:t>
            </a:r>
            <a:endParaRPr lang="en-US" sz="2016" dirty="0" smtClean="0">
              <a:solidFill>
                <a:schemeClr val="accent1">
                  <a:lumMod val="75000"/>
                </a:schemeClr>
              </a:solidFill>
            </a:endParaRPr>
          </a:p>
          <a:p>
            <a:pPr marL="188023" lvl="0" indent="-188023" defTabSz="768095">
              <a:spcBef>
                <a:spcPts val="1500"/>
              </a:spcBef>
              <a:defRPr sz="1800">
                <a:solidFill>
                  <a:srgbClr val="000000"/>
                </a:solidFill>
              </a:defRPr>
            </a:pPr>
            <a:r>
              <a:rPr lang="en-US" sz="2016" dirty="0">
                <a:solidFill>
                  <a:schemeClr val="accent1">
                    <a:lumMod val="75000"/>
                  </a:schemeClr>
                </a:solidFill>
              </a:rPr>
              <a:t>http://www.nanowerk.com/spotlight/spotid=30661.php</a:t>
            </a:r>
            <a:endParaRPr sz="2016" dirty="0">
              <a:solidFill>
                <a:schemeClr val="accent1">
                  <a:lumMod val="75000"/>
                </a:schemeClr>
              </a:solidFill>
            </a:endParaRPr>
          </a:p>
          <a:p>
            <a:pPr marL="188023" lvl="0" indent="-188023" defTabSz="768095">
              <a:spcBef>
                <a:spcPts val="1500"/>
              </a:spcBef>
              <a:defRPr sz="1800">
                <a:solidFill>
                  <a:srgbClr val="000000"/>
                </a:solidFill>
              </a:defRPr>
            </a:pPr>
            <a:r>
              <a:rPr sz="2016" u="sng" dirty="0">
                <a:solidFill>
                  <a:srgbClr val="EE7B08"/>
                </a:solidFill>
                <a:uFill>
                  <a:solidFill>
                    <a:srgbClr val="EE7B08"/>
                  </a:solidFill>
                </a:uFill>
                <a:hlinkClick r:id="rId3"/>
              </a:rPr>
              <a:t>http://theinstitute.ieee.org/technology-focus/technology-topic/everyday-nanotechnology</a:t>
            </a:r>
            <a:endParaRPr sz="2016" dirty="0">
              <a:solidFill>
                <a:srgbClr val="FFFFFF"/>
              </a:solidFill>
            </a:endParaRPr>
          </a:p>
          <a:p>
            <a:pPr marL="188023" lvl="0" indent="-188023" defTabSz="768095">
              <a:spcBef>
                <a:spcPts val="1500"/>
              </a:spcBef>
              <a:defRPr sz="1800">
                <a:solidFill>
                  <a:srgbClr val="000000"/>
                </a:solidFill>
              </a:defRPr>
            </a:pPr>
            <a:r>
              <a:rPr sz="2016" u="sng" dirty="0">
                <a:solidFill>
                  <a:srgbClr val="EE7B08"/>
                </a:solidFill>
                <a:uFill>
                  <a:solidFill>
                    <a:srgbClr val="EE7B08"/>
                  </a:solidFill>
                </a:uFill>
                <a:hlinkClick r:id="rId4"/>
              </a:rPr>
              <a:t>https://en.wikipedia.org/wiki/Nanotoxicology#Genotoxicity</a:t>
            </a:r>
            <a:endParaRPr sz="2016" dirty="0">
              <a:solidFill>
                <a:srgbClr val="FFFFFF"/>
              </a:solidFill>
            </a:endParaRPr>
          </a:p>
          <a:p>
            <a:pPr marL="188023" lvl="0" indent="-188023" defTabSz="768095">
              <a:spcBef>
                <a:spcPts val="1500"/>
              </a:spcBef>
              <a:defRPr sz="1800">
                <a:solidFill>
                  <a:srgbClr val="000000"/>
                </a:solidFill>
              </a:defRPr>
            </a:pPr>
            <a:r>
              <a:rPr sz="2016" u="sng" dirty="0">
                <a:solidFill>
                  <a:srgbClr val="EE7B08"/>
                </a:solidFill>
                <a:uFill>
                  <a:solidFill>
                    <a:srgbClr val="EE7B08"/>
                  </a:solidFill>
                </a:uFill>
                <a:hlinkClick r:id="rId5"/>
              </a:rPr>
              <a:t>https://www.scu.edu/ethics/focus-areas/more/technology-ethics/resources/the-ethics-of-nanotechnology/</a:t>
            </a:r>
            <a:endParaRPr sz="2016" dirty="0">
              <a:solidFill>
                <a:srgbClr val="FFFFFF"/>
              </a:solidFill>
            </a:endParaRPr>
          </a:p>
          <a:p>
            <a:pPr marL="188023" lvl="0" indent="-188023" defTabSz="768095">
              <a:spcBef>
                <a:spcPts val="1500"/>
              </a:spcBef>
              <a:defRPr sz="1800">
                <a:solidFill>
                  <a:srgbClr val="000000"/>
                </a:solidFill>
              </a:defRPr>
            </a:pPr>
            <a:r>
              <a:rPr sz="2016" u="sng" dirty="0">
                <a:solidFill>
                  <a:srgbClr val="EE7B08"/>
                </a:solidFill>
                <a:uFill>
                  <a:solidFill>
                    <a:srgbClr val="EE7B08"/>
                  </a:solidFill>
                </a:uFill>
                <a:hlinkClick r:id="rId6"/>
              </a:rPr>
              <a:t>https://epic.org/privacy/nano/</a:t>
            </a:r>
            <a:endParaRPr sz="2016" dirty="0">
              <a:solidFill>
                <a:srgbClr val="FFFFFF"/>
              </a:solidFill>
            </a:endParaRPr>
          </a:p>
        </p:txBody>
      </p:sp>
      <p:sp>
        <p:nvSpPr>
          <p:cNvPr id="111" name="Shape 111"/>
          <p:cNvSpPr>
            <a:spLocks noGrp="1"/>
          </p:cNvSpPr>
          <p:nvPr>
            <p:ph type="title"/>
          </p:nvPr>
        </p:nvSpPr>
        <p:spPr>
          <a:xfrm>
            <a:off x="1522413" y="381000"/>
            <a:ext cx="9144001" cy="1371600"/>
          </a:xfrm>
          <a:prstGeom prst="rect">
            <a:avLst/>
          </a:prstGeom>
        </p:spPr>
        <p:txBody>
          <a:bodyPr/>
          <a:lstStyle/>
          <a:p>
            <a:pPr lvl="0">
              <a:defRPr sz="1800" b="0">
                <a:solidFill>
                  <a:srgbClr val="000000"/>
                </a:solidFill>
              </a:defRPr>
            </a:pPr>
            <a:r>
              <a:rPr sz="3600" b="1">
                <a:solidFill>
                  <a:srgbClr val="4EB3CF"/>
                </a:solidFill>
              </a:rPr>
              <a:t/>
            </a:r>
            <a:br>
              <a:rPr sz="3600" b="1">
                <a:solidFill>
                  <a:srgbClr val="4EB3CF"/>
                </a:solidFill>
              </a:rPr>
            </a:br>
            <a:r>
              <a:rPr sz="3600" b="1">
                <a:solidFill>
                  <a:srgbClr val="4EB3CF"/>
                </a:solidFill>
              </a:rPr>
              <a:t>Sources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body" idx="1"/>
          </p:nvPr>
        </p:nvSpPr>
        <p:spPr>
          <a:xfrm>
            <a:off x="1522412" y="1904998"/>
            <a:ext cx="9134393" cy="4114803"/>
          </a:xfrm>
          <a:prstGeom prst="rect">
            <a:avLst/>
          </a:prstGeom>
        </p:spPr>
        <p:txBody>
          <a:bodyPr/>
          <a:lstStyle/>
          <a:p>
            <a:pPr marL="298450" lvl="0" indent="-298450">
              <a:defRPr sz="1800">
                <a:solidFill>
                  <a:srgbClr val="000000"/>
                </a:solidFill>
              </a:defRPr>
            </a:pPr>
            <a:r>
              <a:rPr sz="3200">
                <a:solidFill>
                  <a:srgbClr val="FFFFFF"/>
                </a:solidFill>
              </a:rPr>
              <a:t>The term </a:t>
            </a:r>
            <a:r>
              <a:rPr sz="3200" i="1">
                <a:solidFill>
                  <a:srgbClr val="FFFFFF"/>
                </a:solidFill>
              </a:rPr>
              <a:t>nanotechnology</a:t>
            </a:r>
            <a:r>
              <a:rPr sz="3200">
                <a:solidFill>
                  <a:srgbClr val="FFFFFF"/>
                </a:solidFill>
              </a:rPr>
              <a:t> includes many different fields and sciences, including engineering, chemistry, electronics, and medicine, among others, but all are concerned with bringing existing technologies down to a very small scale, measured in nanometers.</a:t>
            </a:r>
          </a:p>
        </p:txBody>
      </p:sp>
      <p:sp>
        <p:nvSpPr>
          <p:cNvPr id="53" name="Shape 53"/>
          <p:cNvSpPr>
            <a:spLocks noGrp="1"/>
          </p:cNvSpPr>
          <p:nvPr>
            <p:ph type="title"/>
          </p:nvPr>
        </p:nvSpPr>
        <p:spPr>
          <a:xfrm>
            <a:off x="1512803" y="533398"/>
            <a:ext cx="9144001" cy="1371601"/>
          </a:xfrm>
          <a:prstGeom prst="rect">
            <a:avLst/>
          </a:prstGeom>
        </p:spPr>
        <p:txBody>
          <a:bodyPr/>
          <a:lstStyle>
            <a:lvl1pPr>
              <a:defRPr sz="4000"/>
            </a:lvl1pPr>
          </a:lstStyle>
          <a:p>
            <a:pPr lvl="0">
              <a:defRPr sz="1800" b="0">
                <a:solidFill>
                  <a:srgbClr val="000000"/>
                </a:solidFill>
              </a:defRPr>
            </a:pPr>
            <a:r>
              <a:rPr sz="4000" b="1">
                <a:solidFill>
                  <a:srgbClr val="4EB3CF"/>
                </a:solidFill>
              </a:rPr>
              <a:t>Nanotechnology By Definition</a:t>
            </a: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body" idx="1"/>
          </p:nvPr>
        </p:nvSpPr>
        <p:spPr>
          <a:xfrm>
            <a:off x="1522412" y="1904998"/>
            <a:ext cx="4455307" cy="4114803"/>
          </a:xfrm>
          <a:prstGeom prst="rect">
            <a:avLst/>
          </a:prstGeom>
        </p:spPr>
        <p:txBody>
          <a:bodyPr>
            <a:normAutofit lnSpcReduction="10000"/>
          </a:bodyPr>
          <a:lstStyle/>
          <a:p>
            <a:pPr marL="298450" lvl="0" indent="-298450">
              <a:defRPr sz="1800">
                <a:solidFill>
                  <a:srgbClr val="000000"/>
                </a:solidFill>
              </a:defRPr>
            </a:pPr>
            <a:r>
              <a:rPr sz="3200" dirty="0">
                <a:solidFill>
                  <a:srgbClr val="FFFFFF"/>
                </a:solidFill>
              </a:rPr>
              <a:t>A Nanometer is one million times smaller than the common ant.</a:t>
            </a:r>
          </a:p>
          <a:p>
            <a:pPr marL="298450" lvl="0" indent="-298450">
              <a:defRPr sz="1800">
                <a:solidFill>
                  <a:srgbClr val="000000"/>
                </a:solidFill>
              </a:defRPr>
            </a:pPr>
            <a:r>
              <a:rPr sz="3200" dirty="0">
                <a:solidFill>
                  <a:srgbClr val="FFFFFF"/>
                </a:solidFill>
              </a:rPr>
              <a:t>And a single stand of human hair is 100,000 times the width of a nanometer.</a:t>
            </a:r>
          </a:p>
        </p:txBody>
      </p:sp>
      <p:sp>
        <p:nvSpPr>
          <p:cNvPr id="56" name="Shape 56"/>
          <p:cNvSpPr>
            <a:spLocks noGrp="1"/>
          </p:cNvSpPr>
          <p:nvPr>
            <p:ph type="title"/>
          </p:nvPr>
        </p:nvSpPr>
        <p:spPr>
          <a:xfrm>
            <a:off x="1522413" y="381000"/>
            <a:ext cx="9144001" cy="1371600"/>
          </a:xfrm>
          <a:prstGeom prst="rect">
            <a:avLst/>
          </a:prstGeom>
        </p:spPr>
        <p:txBody>
          <a:bodyPr/>
          <a:lstStyle>
            <a:lvl1pPr>
              <a:defRPr sz="4000"/>
            </a:lvl1pPr>
          </a:lstStyle>
          <a:p>
            <a:pPr lvl="0">
              <a:defRPr sz="1800" b="0">
                <a:solidFill>
                  <a:srgbClr val="000000"/>
                </a:solidFill>
              </a:defRPr>
            </a:pPr>
            <a:r>
              <a:rPr sz="4000" b="1">
                <a:solidFill>
                  <a:srgbClr val="4EB3CF"/>
                </a:solidFill>
              </a:rPr>
              <a:t>How Small is a Nanometer?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5310" y="1904998"/>
            <a:ext cx="4828559" cy="3621419"/>
          </a:xfrm>
          <a:prstGeom prst="rect">
            <a:avLst/>
          </a:prstGeom>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body" idx="1"/>
          </p:nvPr>
        </p:nvSpPr>
        <p:spPr>
          <a:xfrm>
            <a:off x="1522412" y="1904998"/>
            <a:ext cx="9134393" cy="4114803"/>
          </a:xfrm>
          <a:prstGeom prst="rect">
            <a:avLst/>
          </a:prstGeom>
        </p:spPr>
        <p:txBody>
          <a:bodyPr/>
          <a:lstStyle/>
          <a:p>
            <a:pPr lvl="0">
              <a:defRPr sz="1800">
                <a:solidFill>
                  <a:srgbClr val="000000"/>
                </a:solidFill>
              </a:defRPr>
            </a:pPr>
            <a:r>
              <a:rPr sz="2400">
                <a:solidFill>
                  <a:srgbClr val="FFFFFF"/>
                </a:solidFill>
              </a:rPr>
              <a:t>https://youtu.be/EkRBr8BOakE</a:t>
            </a:r>
          </a:p>
        </p:txBody>
      </p:sp>
      <p:sp>
        <p:nvSpPr>
          <p:cNvPr id="62" name="Shape 62"/>
          <p:cNvSpPr>
            <a:spLocks noGrp="1"/>
          </p:cNvSpPr>
          <p:nvPr>
            <p:ph type="title"/>
          </p:nvPr>
        </p:nvSpPr>
        <p:spPr>
          <a:xfrm>
            <a:off x="1522413" y="381000"/>
            <a:ext cx="9144001" cy="1371600"/>
          </a:xfrm>
          <a:prstGeom prst="rect">
            <a:avLst/>
          </a:prstGeom>
        </p:spPr>
        <p:txBody>
          <a:bodyPr/>
          <a:lstStyle>
            <a:lvl1pPr>
              <a:defRPr sz="4000"/>
            </a:lvl1pPr>
          </a:lstStyle>
          <a:p>
            <a:pPr lvl="0">
              <a:defRPr sz="1800" b="0">
                <a:solidFill>
                  <a:srgbClr val="000000"/>
                </a:solidFill>
              </a:defRPr>
            </a:pPr>
            <a:r>
              <a:rPr sz="4000" b="1">
                <a:solidFill>
                  <a:srgbClr val="4EB3CF"/>
                </a:solidFill>
              </a:rPr>
              <a:t>Understanding Nanotechnology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807" y="2524836"/>
            <a:ext cx="3383791" cy="3383791"/>
          </a:xfrm>
          <a:prstGeom prst="rect">
            <a:avLst/>
          </a:prstGeom>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body" idx="1"/>
          </p:nvPr>
        </p:nvSpPr>
        <p:spPr>
          <a:xfrm>
            <a:off x="1522412" y="1904998"/>
            <a:ext cx="9134393" cy="4114803"/>
          </a:xfrm>
          <a:prstGeom prst="rect">
            <a:avLst/>
          </a:prstGeom>
        </p:spPr>
        <p:txBody>
          <a:bodyPr/>
          <a:lstStyle/>
          <a:p>
            <a:pPr lvl="0">
              <a:defRPr sz="1800">
                <a:solidFill>
                  <a:srgbClr val="000000"/>
                </a:solidFill>
              </a:defRPr>
            </a:pPr>
            <a:r>
              <a:rPr sz="2400">
                <a:solidFill>
                  <a:srgbClr val="FFFFFF"/>
                </a:solidFill>
              </a:rPr>
              <a:t>1</a:t>
            </a:r>
            <a:r>
              <a:rPr sz="2400" baseline="30000">
                <a:solidFill>
                  <a:srgbClr val="FFFFFF"/>
                </a:solidFill>
              </a:rPr>
              <a:t>st</a:t>
            </a:r>
            <a:r>
              <a:rPr sz="2400">
                <a:solidFill>
                  <a:srgbClr val="FFFFFF"/>
                </a:solidFill>
              </a:rPr>
              <a:t> Generation (2000): Passive Nanostructures Ex. Aerosols, Coatings for Materials</a:t>
            </a:r>
          </a:p>
          <a:p>
            <a:pPr lvl="0">
              <a:defRPr sz="1800">
                <a:solidFill>
                  <a:srgbClr val="000000"/>
                </a:solidFill>
              </a:defRPr>
            </a:pPr>
            <a:r>
              <a:rPr sz="2400">
                <a:solidFill>
                  <a:srgbClr val="FFFFFF"/>
                </a:solidFill>
              </a:rPr>
              <a:t>2</a:t>
            </a:r>
            <a:r>
              <a:rPr sz="2400" baseline="30000">
                <a:solidFill>
                  <a:srgbClr val="FFFFFF"/>
                </a:solidFill>
              </a:rPr>
              <a:t>nd</a:t>
            </a:r>
            <a:r>
              <a:rPr sz="2400">
                <a:solidFill>
                  <a:srgbClr val="FFFFFF"/>
                </a:solidFill>
              </a:rPr>
              <a:t> Generation (2005): Active Nanostructures Ex. Targeted Drugs, Biodevices</a:t>
            </a:r>
          </a:p>
          <a:p>
            <a:pPr lvl="0">
              <a:defRPr sz="1800">
                <a:solidFill>
                  <a:srgbClr val="000000"/>
                </a:solidFill>
              </a:defRPr>
            </a:pPr>
            <a:r>
              <a:rPr sz="2400">
                <a:solidFill>
                  <a:srgbClr val="FFFFFF"/>
                </a:solidFill>
              </a:rPr>
              <a:t>3</a:t>
            </a:r>
            <a:r>
              <a:rPr sz="2400" baseline="30000">
                <a:solidFill>
                  <a:srgbClr val="FFFFFF"/>
                </a:solidFill>
              </a:rPr>
              <a:t>rd</a:t>
            </a:r>
            <a:r>
              <a:rPr sz="2400">
                <a:solidFill>
                  <a:srgbClr val="FFFFFF"/>
                </a:solidFill>
              </a:rPr>
              <a:t> Generation (2010): Systems of Nanostructures Ex. 3D Networking, Robotics</a:t>
            </a:r>
          </a:p>
          <a:p>
            <a:pPr lvl="0">
              <a:defRPr sz="1800">
                <a:solidFill>
                  <a:srgbClr val="000000"/>
                </a:solidFill>
              </a:defRPr>
            </a:pPr>
            <a:r>
              <a:rPr sz="2400">
                <a:solidFill>
                  <a:srgbClr val="FFFFFF"/>
                </a:solidFill>
              </a:rPr>
              <a:t>4</a:t>
            </a:r>
            <a:r>
              <a:rPr sz="2400" baseline="30000">
                <a:solidFill>
                  <a:srgbClr val="FFFFFF"/>
                </a:solidFill>
              </a:rPr>
              <a:t>th</a:t>
            </a:r>
            <a:r>
              <a:rPr sz="2400">
                <a:solidFill>
                  <a:srgbClr val="FFFFFF"/>
                </a:solidFill>
              </a:rPr>
              <a:t> Generation (2015): Molecular Structures Ex. Molecular Devices ‘by design’, Atomic Design</a:t>
            </a:r>
          </a:p>
        </p:txBody>
      </p:sp>
      <p:sp>
        <p:nvSpPr>
          <p:cNvPr id="66" name="Shape 66"/>
          <p:cNvSpPr>
            <a:spLocks noGrp="1"/>
          </p:cNvSpPr>
          <p:nvPr>
            <p:ph type="title"/>
          </p:nvPr>
        </p:nvSpPr>
        <p:spPr>
          <a:xfrm>
            <a:off x="1522413" y="381000"/>
            <a:ext cx="9144001" cy="1371600"/>
          </a:xfrm>
          <a:prstGeom prst="rect">
            <a:avLst/>
          </a:prstGeom>
        </p:spPr>
        <p:txBody>
          <a:bodyPr/>
          <a:lstStyle/>
          <a:p>
            <a:pPr lvl="0">
              <a:defRPr sz="1800" b="0">
                <a:solidFill>
                  <a:srgbClr val="000000"/>
                </a:solidFill>
              </a:defRPr>
            </a:pPr>
            <a:r>
              <a:rPr sz="3600" b="1">
                <a:solidFill>
                  <a:srgbClr val="4EB3CF"/>
                </a:solidFill>
              </a:rPr>
              <a:t>The Generations of Nanotechnology</a:t>
            </a:r>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body" idx="1"/>
          </p:nvPr>
        </p:nvSpPr>
        <p:spPr>
          <a:xfrm>
            <a:off x="1522412" y="1310186"/>
            <a:ext cx="9134393" cy="4709616"/>
          </a:xfrm>
          <a:prstGeom prst="rect">
            <a:avLst/>
          </a:prstGeom>
        </p:spPr>
        <p:txBody>
          <a:bodyPr>
            <a:normAutofit fontScale="92500" lnSpcReduction="20000"/>
          </a:bodyPr>
          <a:lstStyle/>
          <a:p>
            <a:pPr lvl="0">
              <a:lnSpc>
                <a:spcPct val="81000"/>
              </a:lnSpc>
              <a:defRPr sz="1800">
                <a:solidFill>
                  <a:srgbClr val="000000"/>
                </a:solidFill>
              </a:defRPr>
            </a:pPr>
            <a:r>
              <a:rPr lang="en-US" sz="2400" b="1" dirty="0" smtClean="0">
                <a:solidFill>
                  <a:srgbClr val="FFFFFF"/>
                </a:solidFill>
              </a:rPr>
              <a:t>Molecule Printers</a:t>
            </a:r>
          </a:p>
          <a:p>
            <a:pPr lvl="1">
              <a:lnSpc>
                <a:spcPct val="81000"/>
              </a:lnSpc>
              <a:defRPr sz="1800">
                <a:solidFill>
                  <a:srgbClr val="000000"/>
                </a:solidFill>
              </a:defRPr>
            </a:pPr>
            <a:r>
              <a:rPr lang="en-US" dirty="0" smtClean="0">
                <a:solidFill>
                  <a:schemeClr val="bg1"/>
                </a:solidFill>
              </a:rPr>
              <a:t>A printer that can build functional molecules piece by piece</a:t>
            </a:r>
          </a:p>
          <a:p>
            <a:pPr lvl="0">
              <a:lnSpc>
                <a:spcPct val="81000"/>
              </a:lnSpc>
              <a:defRPr sz="1800">
                <a:solidFill>
                  <a:srgbClr val="000000"/>
                </a:solidFill>
              </a:defRPr>
            </a:pPr>
            <a:r>
              <a:rPr lang="en-US" sz="2400" b="1" dirty="0" smtClean="0">
                <a:solidFill>
                  <a:srgbClr val="FFFFFF"/>
                </a:solidFill>
              </a:rPr>
              <a:t>Sports Equipment</a:t>
            </a:r>
          </a:p>
          <a:p>
            <a:pPr lvl="1">
              <a:lnSpc>
                <a:spcPct val="81000"/>
              </a:lnSpc>
              <a:defRPr sz="1800">
                <a:solidFill>
                  <a:srgbClr val="000000"/>
                </a:solidFill>
              </a:defRPr>
            </a:pPr>
            <a:r>
              <a:rPr lang="en-US" dirty="0" smtClean="0">
                <a:solidFill>
                  <a:schemeClr val="bg1"/>
                </a:solidFill>
              </a:rPr>
              <a:t>Increases strength </a:t>
            </a:r>
            <a:r>
              <a:rPr lang="en-US" sz="1800" dirty="0" smtClean="0">
                <a:solidFill>
                  <a:schemeClr val="bg1"/>
                </a:solidFill>
              </a:rPr>
              <a:t>and</a:t>
            </a:r>
            <a:r>
              <a:rPr lang="en-US" dirty="0" smtClean="0">
                <a:solidFill>
                  <a:schemeClr val="bg1"/>
                </a:solidFill>
              </a:rPr>
              <a:t> durability and reduces weight as well as friction</a:t>
            </a:r>
          </a:p>
          <a:p>
            <a:pPr lvl="0">
              <a:lnSpc>
                <a:spcPct val="81000"/>
              </a:lnSpc>
              <a:defRPr sz="1800">
                <a:solidFill>
                  <a:srgbClr val="000000"/>
                </a:solidFill>
              </a:defRPr>
            </a:pPr>
            <a:r>
              <a:rPr sz="2400" b="1" dirty="0">
                <a:solidFill>
                  <a:srgbClr val="FFFFFF"/>
                </a:solidFill>
              </a:rPr>
              <a:t> Electricity-Generating </a:t>
            </a:r>
            <a:r>
              <a:rPr sz="2400" b="1" dirty="0" smtClean="0">
                <a:solidFill>
                  <a:srgbClr val="FFFFFF"/>
                </a:solidFill>
              </a:rPr>
              <a:t>Viruses</a:t>
            </a:r>
            <a:endParaRPr sz="2400" b="1" dirty="0">
              <a:solidFill>
                <a:srgbClr val="FFFFFF"/>
              </a:solidFill>
            </a:endParaRPr>
          </a:p>
          <a:p>
            <a:pPr lvl="1">
              <a:lnSpc>
                <a:spcPct val="81000"/>
              </a:lnSpc>
              <a:defRPr sz="1800">
                <a:solidFill>
                  <a:srgbClr val="000000"/>
                </a:solidFill>
              </a:defRPr>
            </a:pPr>
            <a:r>
              <a:rPr dirty="0">
                <a:solidFill>
                  <a:srgbClr val="FFFFFF"/>
                </a:solidFill>
              </a:rPr>
              <a:t>Paint these viruses onto the bottom of your shoes and you could power up your smart phone. Or paint a dance floor with them and power your whole club.</a:t>
            </a:r>
            <a:endParaRPr b="1" dirty="0">
              <a:solidFill>
                <a:srgbClr val="FFFFFF"/>
              </a:solidFill>
            </a:endParaRPr>
          </a:p>
          <a:p>
            <a:pPr lvl="0">
              <a:lnSpc>
                <a:spcPct val="81000"/>
              </a:lnSpc>
              <a:defRPr sz="1800">
                <a:solidFill>
                  <a:srgbClr val="000000"/>
                </a:solidFill>
              </a:defRPr>
            </a:pPr>
            <a:r>
              <a:rPr sz="2400" b="1" dirty="0">
                <a:solidFill>
                  <a:srgbClr val="FFFFFF"/>
                </a:solidFill>
              </a:rPr>
              <a:t>Stretchable Gold</a:t>
            </a:r>
          </a:p>
          <a:p>
            <a:pPr marL="463550" lvl="1" indent="-231775">
              <a:lnSpc>
                <a:spcPct val="81000"/>
              </a:lnSpc>
              <a:spcBef>
                <a:spcPts val="1200"/>
              </a:spcBef>
              <a:defRPr sz="1800">
                <a:solidFill>
                  <a:srgbClr val="000000"/>
                </a:solidFill>
              </a:defRPr>
            </a:pPr>
            <a:r>
              <a:rPr sz="2000" dirty="0">
                <a:solidFill>
                  <a:srgbClr val="FFFFFF"/>
                </a:solidFill>
              </a:rPr>
              <a:t>With circuits made of stretchable gold, you can bend and torque your devices as much as you want, or have a </a:t>
            </a:r>
            <a:r>
              <a:rPr sz="2000" dirty="0" err="1">
                <a:solidFill>
                  <a:srgbClr val="FFFFFF"/>
                </a:solidFill>
              </a:rPr>
              <a:t>squeezy</a:t>
            </a:r>
            <a:r>
              <a:rPr sz="2000" dirty="0">
                <a:solidFill>
                  <a:srgbClr val="FFFFFF"/>
                </a:solidFill>
              </a:rPr>
              <a:t> computer.</a:t>
            </a:r>
            <a:endParaRPr sz="2000" b="1" dirty="0">
              <a:solidFill>
                <a:srgbClr val="FFFFFF"/>
              </a:solidFill>
            </a:endParaRPr>
          </a:p>
          <a:p>
            <a:pPr lvl="0">
              <a:lnSpc>
                <a:spcPct val="81000"/>
              </a:lnSpc>
              <a:defRPr sz="1800">
                <a:solidFill>
                  <a:srgbClr val="000000"/>
                </a:solidFill>
              </a:defRPr>
            </a:pPr>
            <a:r>
              <a:rPr sz="2400" b="1" dirty="0">
                <a:solidFill>
                  <a:srgbClr val="FFFFFF"/>
                </a:solidFill>
              </a:rPr>
              <a:t>Stain-repellant Fabric Coating</a:t>
            </a:r>
          </a:p>
          <a:p>
            <a:pPr marL="463550" lvl="1" indent="-231775">
              <a:lnSpc>
                <a:spcPct val="81000"/>
              </a:lnSpc>
              <a:spcBef>
                <a:spcPts val="1200"/>
              </a:spcBef>
              <a:defRPr sz="1800">
                <a:solidFill>
                  <a:srgbClr val="000000"/>
                </a:solidFill>
              </a:defRPr>
            </a:pPr>
            <a:r>
              <a:rPr sz="2000" dirty="0">
                <a:solidFill>
                  <a:srgbClr val="FFFFFF"/>
                </a:solidFill>
              </a:rPr>
              <a:t>Fabrics made of several </a:t>
            </a:r>
            <a:r>
              <a:rPr sz="2000" dirty="0" err="1">
                <a:solidFill>
                  <a:srgbClr val="FFFFFF"/>
                </a:solidFill>
              </a:rPr>
              <a:t>nano</a:t>
            </a:r>
            <a:r>
              <a:rPr sz="2000" dirty="0">
                <a:solidFill>
                  <a:srgbClr val="FFFFFF"/>
                </a:solidFill>
              </a:rPr>
              <a:t>-layers of positively and negatively charged films that actively repel everything from water to acids</a:t>
            </a:r>
          </a:p>
        </p:txBody>
      </p:sp>
      <p:sp>
        <p:nvSpPr>
          <p:cNvPr id="69" name="Shape 69"/>
          <p:cNvSpPr>
            <a:spLocks noGrp="1"/>
          </p:cNvSpPr>
          <p:nvPr>
            <p:ph type="title"/>
          </p:nvPr>
        </p:nvSpPr>
        <p:spPr>
          <a:xfrm>
            <a:off x="1522413" y="381000"/>
            <a:ext cx="9144001" cy="806355"/>
          </a:xfrm>
          <a:prstGeom prst="rect">
            <a:avLst/>
          </a:prstGeom>
        </p:spPr>
        <p:txBody>
          <a:bodyPr/>
          <a:lstStyle/>
          <a:p>
            <a:pPr lvl="0">
              <a:defRPr sz="1800" b="0">
                <a:solidFill>
                  <a:srgbClr val="000000"/>
                </a:solidFill>
              </a:defRPr>
            </a:pPr>
            <a:r>
              <a:rPr sz="3600" b="1" dirty="0">
                <a:solidFill>
                  <a:srgbClr val="4EB3CF"/>
                </a:solidFill>
              </a:rPr>
              <a:t>Examples In Use Today</a:t>
            </a:r>
          </a:p>
        </p:txBody>
      </p:sp>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body" idx="1"/>
          </p:nvPr>
        </p:nvSpPr>
        <p:spPr>
          <a:xfrm>
            <a:off x="1522413" y="1904998"/>
            <a:ext cx="4291534" cy="4114803"/>
          </a:xfrm>
          <a:prstGeom prst="rect">
            <a:avLst/>
          </a:prstGeom>
        </p:spPr>
        <p:txBody>
          <a:bodyPr>
            <a:normAutofit lnSpcReduction="10000"/>
          </a:bodyPr>
          <a:lstStyle/>
          <a:p>
            <a:pPr marL="219361" lvl="0" indent="-219361" defTabSz="896111">
              <a:spcBef>
                <a:spcPts val="1700"/>
              </a:spcBef>
              <a:defRPr sz="1800">
                <a:solidFill>
                  <a:srgbClr val="000000"/>
                </a:solidFill>
              </a:defRPr>
            </a:pPr>
            <a:r>
              <a:rPr sz="2352" dirty="0">
                <a:solidFill>
                  <a:srgbClr val="FFFFFF"/>
                </a:solidFill>
              </a:rPr>
              <a:t>Manufacturing</a:t>
            </a:r>
          </a:p>
          <a:p>
            <a:pPr marL="454279" lvl="1" indent="-227139" defTabSz="896111">
              <a:spcBef>
                <a:spcPts val="1100"/>
              </a:spcBef>
              <a:defRPr sz="1800">
                <a:solidFill>
                  <a:srgbClr val="000000"/>
                </a:solidFill>
              </a:defRPr>
            </a:pPr>
            <a:r>
              <a:rPr sz="1960" dirty="0">
                <a:solidFill>
                  <a:srgbClr val="FFFFFF"/>
                </a:solidFill>
              </a:rPr>
              <a:t>Packaging that protects food from food borne illnesses</a:t>
            </a:r>
          </a:p>
          <a:p>
            <a:pPr marL="219361" lvl="0" indent="-219361" defTabSz="896111">
              <a:spcBef>
                <a:spcPts val="1700"/>
              </a:spcBef>
              <a:defRPr sz="1800">
                <a:solidFill>
                  <a:srgbClr val="000000"/>
                </a:solidFill>
              </a:defRPr>
            </a:pPr>
            <a:r>
              <a:rPr sz="2352" dirty="0">
                <a:solidFill>
                  <a:srgbClr val="FFFFFF"/>
                </a:solidFill>
              </a:rPr>
              <a:t>Environmental </a:t>
            </a:r>
          </a:p>
          <a:p>
            <a:pPr marL="454279" lvl="1" indent="-227139" defTabSz="896111">
              <a:spcBef>
                <a:spcPts val="1100"/>
              </a:spcBef>
              <a:defRPr sz="1800">
                <a:solidFill>
                  <a:srgbClr val="000000"/>
                </a:solidFill>
              </a:defRPr>
            </a:pPr>
            <a:r>
              <a:rPr sz="1960" dirty="0">
                <a:solidFill>
                  <a:srgbClr val="FFFFFF"/>
                </a:solidFill>
              </a:rPr>
              <a:t>Ozone rebuilding</a:t>
            </a:r>
          </a:p>
          <a:p>
            <a:pPr marL="454279" lvl="1" indent="-227139" defTabSz="896111">
              <a:spcBef>
                <a:spcPts val="1100"/>
              </a:spcBef>
              <a:defRPr sz="1800">
                <a:solidFill>
                  <a:srgbClr val="000000"/>
                </a:solidFill>
              </a:defRPr>
            </a:pPr>
            <a:r>
              <a:rPr sz="1960" dirty="0">
                <a:solidFill>
                  <a:srgbClr val="FFFFFF"/>
                </a:solidFill>
              </a:rPr>
              <a:t>Toxin Cleanup </a:t>
            </a:r>
          </a:p>
          <a:p>
            <a:pPr marL="454279" lvl="1" indent="-227139" defTabSz="896111">
              <a:spcBef>
                <a:spcPts val="1100"/>
              </a:spcBef>
              <a:defRPr sz="1800">
                <a:solidFill>
                  <a:srgbClr val="000000"/>
                </a:solidFill>
              </a:defRPr>
            </a:pPr>
            <a:r>
              <a:rPr sz="1960" dirty="0">
                <a:solidFill>
                  <a:srgbClr val="FFFFFF"/>
                </a:solidFill>
              </a:rPr>
              <a:t>Alternative resources</a:t>
            </a:r>
          </a:p>
          <a:p>
            <a:pPr marL="219361" lvl="0" indent="-219361" defTabSz="896111">
              <a:spcBef>
                <a:spcPts val="1700"/>
              </a:spcBef>
              <a:defRPr sz="1800">
                <a:solidFill>
                  <a:srgbClr val="000000"/>
                </a:solidFill>
              </a:defRPr>
            </a:pPr>
            <a:r>
              <a:rPr sz="2352" dirty="0">
                <a:solidFill>
                  <a:srgbClr val="FFFFFF"/>
                </a:solidFill>
              </a:rPr>
              <a:t>Medical</a:t>
            </a:r>
          </a:p>
          <a:p>
            <a:pPr marL="454279" lvl="1" indent="-227139" defTabSz="896111">
              <a:spcBef>
                <a:spcPts val="1100"/>
              </a:spcBef>
              <a:defRPr sz="1800">
                <a:solidFill>
                  <a:srgbClr val="000000"/>
                </a:solidFill>
              </a:defRPr>
            </a:pPr>
            <a:r>
              <a:rPr sz="1960" dirty="0">
                <a:solidFill>
                  <a:srgbClr val="FFFFFF"/>
                </a:solidFill>
              </a:rPr>
              <a:t>Early Detection of cancer </a:t>
            </a:r>
          </a:p>
          <a:p>
            <a:pPr marL="454279" lvl="1" indent="-227139" defTabSz="896111">
              <a:spcBef>
                <a:spcPts val="1100"/>
              </a:spcBef>
              <a:defRPr sz="1800">
                <a:solidFill>
                  <a:srgbClr val="000000"/>
                </a:solidFill>
              </a:defRPr>
            </a:pPr>
            <a:r>
              <a:rPr sz="1960" dirty="0">
                <a:solidFill>
                  <a:srgbClr val="FFFFFF"/>
                </a:solidFill>
              </a:rPr>
              <a:t>as well as new treatments</a:t>
            </a:r>
          </a:p>
        </p:txBody>
      </p:sp>
      <p:sp>
        <p:nvSpPr>
          <p:cNvPr id="72" name="Shape 72"/>
          <p:cNvSpPr>
            <a:spLocks noGrp="1"/>
          </p:cNvSpPr>
          <p:nvPr>
            <p:ph type="title"/>
          </p:nvPr>
        </p:nvSpPr>
        <p:spPr>
          <a:xfrm>
            <a:off x="1522413" y="381000"/>
            <a:ext cx="9144001" cy="1371600"/>
          </a:xfrm>
          <a:prstGeom prst="rect">
            <a:avLst/>
          </a:prstGeom>
        </p:spPr>
        <p:txBody>
          <a:bodyPr/>
          <a:lstStyle/>
          <a:p>
            <a:pPr lvl="0">
              <a:defRPr sz="1800" b="0">
                <a:solidFill>
                  <a:srgbClr val="000000"/>
                </a:solidFill>
              </a:defRPr>
            </a:pPr>
            <a:r>
              <a:rPr sz="3600" b="1">
                <a:solidFill>
                  <a:srgbClr val="4EB3CF"/>
                </a:solidFill>
              </a:rPr>
              <a:t>Potential Benefits of Nanotechnology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2210" y="1904998"/>
            <a:ext cx="4922602" cy="3736433"/>
          </a:xfrm>
          <a:prstGeom prst="rect">
            <a:avLst/>
          </a:prstGeom>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body" idx="1"/>
          </p:nvPr>
        </p:nvSpPr>
        <p:spPr>
          <a:xfrm>
            <a:off x="1522413" y="1904998"/>
            <a:ext cx="4864740" cy="4114803"/>
          </a:xfrm>
          <a:prstGeom prst="rect">
            <a:avLst/>
          </a:prstGeom>
        </p:spPr>
        <p:txBody>
          <a:bodyPr>
            <a:normAutofit fontScale="92500" lnSpcReduction="10000"/>
          </a:bodyPr>
          <a:lstStyle/>
          <a:p>
            <a:pPr lvl="0">
              <a:defRPr sz="1800">
                <a:solidFill>
                  <a:srgbClr val="000000"/>
                </a:solidFill>
              </a:defRPr>
            </a:pPr>
            <a:r>
              <a:rPr sz="2400" dirty="0">
                <a:solidFill>
                  <a:srgbClr val="FFFFFF"/>
                </a:solidFill>
              </a:rPr>
              <a:t>Plastic packaging made from polymer-based nanomaterials that can detect and in some cases eliminate salmonella, pesticides, and other contaminants.</a:t>
            </a:r>
          </a:p>
          <a:p>
            <a:pPr lvl="0">
              <a:defRPr sz="1800">
                <a:solidFill>
                  <a:srgbClr val="000000"/>
                </a:solidFill>
              </a:defRPr>
            </a:pPr>
            <a:r>
              <a:rPr sz="2400" dirty="0">
                <a:solidFill>
                  <a:srgbClr val="FFFFFF"/>
                </a:solidFill>
              </a:rPr>
              <a:t>The plastic storage bins used to transport food are often lined with silver nanoparticles that kill bacteria from the previously stored food. And some types of packaging contain nanoparticles that keep oxygen out so the food doesn’t spoil as quickly.</a:t>
            </a:r>
          </a:p>
        </p:txBody>
      </p:sp>
      <p:sp>
        <p:nvSpPr>
          <p:cNvPr id="75" name="Shape 75"/>
          <p:cNvSpPr>
            <a:spLocks noGrp="1"/>
          </p:cNvSpPr>
          <p:nvPr>
            <p:ph type="title"/>
          </p:nvPr>
        </p:nvSpPr>
        <p:spPr>
          <a:xfrm>
            <a:off x="1522413" y="381000"/>
            <a:ext cx="9144001" cy="1371600"/>
          </a:xfrm>
          <a:prstGeom prst="rect">
            <a:avLst/>
          </a:prstGeom>
        </p:spPr>
        <p:txBody>
          <a:bodyPr/>
          <a:lstStyle/>
          <a:p>
            <a:pPr lvl="0">
              <a:defRPr sz="1800" b="0">
                <a:solidFill>
                  <a:srgbClr val="000000"/>
                </a:solidFill>
              </a:defRPr>
            </a:pPr>
            <a:r>
              <a:rPr sz="3600" b="1">
                <a:solidFill>
                  <a:srgbClr val="4EB3CF"/>
                </a:solidFill>
              </a:rPr>
              <a:t>Manufacturing That Saves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3904" y="1904998"/>
            <a:ext cx="4957097" cy="3727737"/>
          </a:xfrm>
          <a:prstGeom prst="rect">
            <a:avLst/>
          </a:prstGeom>
        </p:spPr>
      </p:pic>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1522412" y="1904998"/>
            <a:ext cx="3886200" cy="4114803"/>
          </a:xfrm>
          <a:prstGeom prst="rect">
            <a:avLst/>
          </a:prstGeom>
        </p:spPr>
        <p:txBody>
          <a:bodyPr/>
          <a:lstStyle/>
          <a:p>
            <a:pPr marL="221599" lvl="0" indent="-221599" defTabSz="905255">
              <a:lnSpc>
                <a:spcPct val="81000"/>
              </a:lnSpc>
              <a:spcBef>
                <a:spcPts val="1700"/>
              </a:spcBef>
              <a:defRPr sz="1800">
                <a:solidFill>
                  <a:srgbClr val="000000"/>
                </a:solidFill>
              </a:defRPr>
            </a:pPr>
            <a:r>
              <a:rPr sz="2178">
                <a:solidFill>
                  <a:srgbClr val="FFFFFF"/>
                </a:solidFill>
              </a:rPr>
              <a:t>Nano robots could be programmed to rebuild ozone layer.</a:t>
            </a:r>
          </a:p>
          <a:p>
            <a:pPr marL="221599" lvl="0" indent="-221599" defTabSz="905255">
              <a:lnSpc>
                <a:spcPct val="81000"/>
              </a:lnSpc>
              <a:spcBef>
                <a:spcPts val="1700"/>
              </a:spcBef>
              <a:defRPr sz="1800">
                <a:solidFill>
                  <a:srgbClr val="000000"/>
                </a:solidFill>
              </a:defRPr>
            </a:pPr>
            <a:r>
              <a:rPr sz="2178">
                <a:solidFill>
                  <a:srgbClr val="FFFFFF"/>
                </a:solidFill>
              </a:rPr>
              <a:t>Oil Spills could be cleaned instantly by automatically removing contaminants.</a:t>
            </a:r>
          </a:p>
          <a:p>
            <a:pPr marL="221599" lvl="0" indent="-221599" defTabSz="905255">
              <a:lnSpc>
                <a:spcPct val="81000"/>
              </a:lnSpc>
              <a:spcBef>
                <a:spcPts val="1700"/>
              </a:spcBef>
              <a:defRPr sz="1800">
                <a:solidFill>
                  <a:srgbClr val="000000"/>
                </a:solidFill>
              </a:defRPr>
            </a:pPr>
            <a:r>
              <a:rPr sz="2178">
                <a:solidFill>
                  <a:srgbClr val="FFFFFF"/>
                </a:solidFill>
              </a:rPr>
              <a:t>Resources can be constructed by Nano machines instead of cutting down trees, mining for coal, or drilling for oil.</a:t>
            </a:r>
          </a:p>
        </p:txBody>
      </p:sp>
      <p:sp>
        <p:nvSpPr>
          <p:cNvPr id="78" name="Shape 78"/>
          <p:cNvSpPr>
            <a:spLocks noGrp="1"/>
          </p:cNvSpPr>
          <p:nvPr>
            <p:ph type="title"/>
          </p:nvPr>
        </p:nvSpPr>
        <p:spPr>
          <a:xfrm>
            <a:off x="1522413" y="381000"/>
            <a:ext cx="9144001" cy="1371600"/>
          </a:xfrm>
          <a:prstGeom prst="rect">
            <a:avLst/>
          </a:prstGeom>
        </p:spPr>
        <p:txBody>
          <a:bodyPr/>
          <a:lstStyle/>
          <a:p>
            <a:pPr lvl="0">
              <a:defRPr sz="1800" b="0">
                <a:solidFill>
                  <a:srgbClr val="000000"/>
                </a:solidFill>
              </a:defRPr>
            </a:pPr>
            <a:r>
              <a:rPr sz="3600" b="1">
                <a:solidFill>
                  <a:srgbClr val="4EB3CF"/>
                </a:solidFill>
              </a:rPr>
              <a:t>Nanotechnology benefits the environment</a:t>
            </a:r>
          </a:p>
        </p:txBody>
      </p:sp>
      <p:pic>
        <p:nvPicPr>
          <p:cNvPr id="79" name="image5.jpg"/>
          <p:cNvPicPr/>
          <p:nvPr/>
        </p:nvPicPr>
        <p:blipFill>
          <a:blip r:embed="rId2">
            <a:extLst/>
          </a:blip>
          <a:stretch>
            <a:fillRect/>
          </a:stretch>
        </p:blipFill>
        <p:spPr>
          <a:xfrm>
            <a:off x="5789612" y="1904999"/>
            <a:ext cx="5644444" cy="3810001"/>
          </a:xfrm>
          <a:prstGeom prst="rect">
            <a:avLst/>
          </a:prstGeom>
          <a:ln w="12700">
            <a:miter lim="400000"/>
          </a:ln>
        </p:spPr>
      </p:pic>
    </p:spTree>
  </p:cSld>
  <p:clrMapOvr>
    <a:masterClrMapping/>
  </p:clrMapOvr>
  <p:transition spd="med">
    <p:dissolve/>
  </p:transition>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99CB38"/>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99CB38"/>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99CB38"/>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99CB38"/>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TotalTime>
  <Words>708</Words>
  <Application>Microsoft Office PowerPoint</Application>
  <PresentationFormat>Custom</PresentationFormat>
  <Paragraphs>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Avenir Roman</vt:lpstr>
      <vt:lpstr>Century Gothic</vt:lpstr>
      <vt:lpstr>Default</vt:lpstr>
      <vt:lpstr>Nanotechnology</vt:lpstr>
      <vt:lpstr>Nanotechnology By Definition</vt:lpstr>
      <vt:lpstr>How Small is a Nanometer?</vt:lpstr>
      <vt:lpstr>Understanding Nanotechnology</vt:lpstr>
      <vt:lpstr>The Generations of Nanotechnology</vt:lpstr>
      <vt:lpstr>Examples In Use Today</vt:lpstr>
      <vt:lpstr>Potential Benefits of Nanotechnology </vt:lpstr>
      <vt:lpstr>Manufacturing That Saves</vt:lpstr>
      <vt:lpstr>Nanotechnology benefits the environment</vt:lpstr>
      <vt:lpstr>The Fight Against Cancer</vt:lpstr>
      <vt:lpstr>Potential Dangers of Nanotechnology  </vt:lpstr>
      <vt:lpstr>Ethical Issues in Nanotechnology </vt:lpstr>
      <vt:lpstr>Surveillance and Right to Privacy </vt:lpstr>
      <vt:lpstr>Nanotoxicity </vt:lpstr>
      <vt:lpstr>Bodily Autonomy</vt:lpstr>
      <vt:lpstr>Regulation and Environmental Concerns </vt:lpstr>
      <vt:lpstr> 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Nanotechnology</dc:title>
  <cp:lastModifiedBy>Barbara Young</cp:lastModifiedBy>
  <cp:revision>10</cp:revision>
  <dcterms:modified xsi:type="dcterms:W3CDTF">2016-04-28T07:10:42Z</dcterms:modified>
</cp:coreProperties>
</file>