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519F68B8-8A50-EB48-87B0-B5CF6FF6491C}" type="datetimeFigureOut">
              <a:rPr lang="en-US" smtClean="0"/>
              <a:t>3/10/12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92EE7D-90B7-0049-8D50-61D790EF16F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Asian Politics and Global Transformation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Globalization – creation of international market economy emphasizing material consumption and capitalist production, trade and financial markets along with NGOs and </a:t>
            </a:r>
            <a:r>
              <a:rPr lang="en-US" dirty="0" err="1" smtClean="0"/>
              <a:t>IGOs</a:t>
            </a:r>
            <a:r>
              <a:rPr lang="en-US" dirty="0" smtClean="0"/>
              <a:t> supporting that order</a:t>
            </a:r>
          </a:p>
          <a:p>
            <a:r>
              <a:rPr lang="en-US" dirty="0" smtClean="0"/>
              <a:t>Defenders emphasize material benefits; detractors emphasize winners and losers – controversial among trade unions, intellectual and political elite, and many grassroots organizations</a:t>
            </a:r>
          </a:p>
          <a:p>
            <a:r>
              <a:rPr lang="en-US" dirty="0" smtClean="0"/>
              <a:t>The study of </a:t>
            </a:r>
            <a:r>
              <a:rPr lang="en-US" dirty="0" err="1" smtClean="0"/>
              <a:t>hybridity</a:t>
            </a:r>
            <a:r>
              <a:rPr lang="en-US" dirty="0" smtClean="0"/>
              <a:t> is the essence of our study and we need to examine our own assumptions before entering into such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Confluence of National, Transnational, and Global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Individual and Communities – Universal Declaration of Human Rights – American interpretation of rights as individual and procedural – Asia has traditionally privileged community at the expense of the individual</a:t>
            </a:r>
          </a:p>
          <a:p>
            <a:r>
              <a:rPr lang="en-US" dirty="0" smtClean="0"/>
              <a:t>Political Rights and American Influence – American Bill of Rights – Myanmar example of abuses of these rights – Controversy over abortion as an example of potentially illegitimate American influence</a:t>
            </a:r>
          </a:p>
          <a:p>
            <a:r>
              <a:rPr lang="en-US" dirty="0" err="1" smtClean="0"/>
              <a:t>IGOs</a:t>
            </a:r>
            <a:r>
              <a:rPr lang="en-US" dirty="0" smtClean="0"/>
              <a:t> and NGOs – Fourth World Conference on Women 1995 case study – </a:t>
            </a:r>
            <a:r>
              <a:rPr lang="en-US" dirty="0" err="1" smtClean="0"/>
              <a:t>Siem</a:t>
            </a:r>
            <a:r>
              <a:rPr lang="en-US" dirty="0" smtClean="0"/>
              <a:t> </a:t>
            </a:r>
            <a:r>
              <a:rPr lang="en-US" dirty="0" err="1" smtClean="0"/>
              <a:t>Riep</a:t>
            </a:r>
            <a:r>
              <a:rPr lang="en-US" dirty="0" smtClean="0"/>
              <a:t> Gift shop run by NGOs – NGO sponsored lawyer who helped women in India make it through ponderous court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Politics and Cultural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Preservation of human rights succumbs to the drive for territorial integrity of the nation-state</a:t>
            </a:r>
          </a:p>
          <a:p>
            <a:r>
              <a:rPr lang="en-US" dirty="0" err="1" smtClean="0"/>
              <a:t>Romila</a:t>
            </a:r>
            <a:r>
              <a:rPr lang="en-US" dirty="0" smtClean="0"/>
              <a:t> </a:t>
            </a:r>
            <a:r>
              <a:rPr lang="en-US" dirty="0" err="1" smtClean="0"/>
              <a:t>Thapar</a:t>
            </a:r>
            <a:r>
              <a:rPr lang="en-US" dirty="0" smtClean="0"/>
              <a:t> criticizes sledgehammer history – </a:t>
            </a:r>
            <a:r>
              <a:rPr lang="en-US" dirty="0" err="1" smtClean="0"/>
              <a:t>Hindutva</a:t>
            </a:r>
            <a:endParaRPr lang="en-US" dirty="0" smtClean="0"/>
          </a:p>
          <a:p>
            <a:r>
              <a:rPr lang="en-US" dirty="0" err="1" smtClean="0"/>
              <a:t>Nihonjinron</a:t>
            </a:r>
            <a:r>
              <a:rPr lang="en-US" dirty="0" smtClean="0"/>
              <a:t> debate contrasted with export of </a:t>
            </a:r>
            <a:r>
              <a:rPr lang="en-US" dirty="0" err="1" smtClean="0"/>
              <a:t>animie</a:t>
            </a:r>
            <a:r>
              <a:rPr lang="en-US" dirty="0" smtClean="0"/>
              <a:t>, </a:t>
            </a:r>
            <a:r>
              <a:rPr lang="en-US" dirty="0" err="1" smtClean="0"/>
              <a:t>manga</a:t>
            </a:r>
            <a:r>
              <a:rPr lang="en-US" dirty="0" smtClean="0"/>
              <a:t>, sushi and cooperation among international scholars dealing with Japan’s past as well as the preservation of a unique and controversial approach to history in middle school text – Hiroshima case study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Security in the Twenty-first Century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UNDP 1994 emphasized freedom from fear and want – human security seamless and multidimensional</a:t>
            </a:r>
          </a:p>
          <a:p>
            <a:r>
              <a:rPr lang="en-US" dirty="0" smtClean="0"/>
              <a:t>Wars in Asia accounted for one half of all battle deaths from 1946-2002 – As of 2007 four conflicts continue including Kashmir, Karen State, Mindanao and Tamil </a:t>
            </a:r>
            <a:r>
              <a:rPr lang="en-US" dirty="0" err="1" smtClean="0"/>
              <a:t>Eelem</a:t>
            </a:r>
            <a:endParaRPr lang="en-US" dirty="0" smtClean="0"/>
          </a:p>
          <a:p>
            <a:r>
              <a:rPr lang="en-US" dirty="0" smtClean="0"/>
              <a:t>Nuclear weapons on Korean Peninsula threaten regional security</a:t>
            </a:r>
          </a:p>
          <a:p>
            <a:r>
              <a:rPr lang="en-US" dirty="0" smtClean="0"/>
              <a:t>Human trafficking impacts the poor</a:t>
            </a:r>
          </a:p>
          <a:p>
            <a:r>
              <a:rPr lang="en-US" dirty="0" smtClean="0"/>
              <a:t>Expenditures on human development are not simply correlated with less violence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Abdul </a:t>
            </a:r>
            <a:r>
              <a:rPr lang="en-US" dirty="0" err="1" smtClean="0"/>
              <a:t>Qadeer</a:t>
            </a:r>
            <a:r>
              <a:rPr lang="en-US" dirty="0" smtClean="0"/>
              <a:t> Khan – Pakistani national hero contributed to nuclear proliferation in North Korea, Iran, and Libya – Released from house arrest 2009</a:t>
            </a:r>
          </a:p>
          <a:p>
            <a:r>
              <a:rPr lang="en-US" dirty="0" smtClean="0"/>
              <a:t>Six party talks to convince North Korea to terminate its nuclear weapons program</a:t>
            </a:r>
          </a:p>
          <a:p>
            <a:r>
              <a:rPr lang="en-US" dirty="0" smtClean="0"/>
              <a:t>Pakistan and India have not signed the non-proliferation treaty</a:t>
            </a:r>
          </a:p>
          <a:p>
            <a:r>
              <a:rPr lang="en-US" dirty="0" smtClean="0"/>
              <a:t>U.S. –India Nuclear Cooperation Accord and Non- Proliferation Enhancement Act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from 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Boundaries of the Social Sciences – </a:t>
            </a:r>
            <a:r>
              <a:rPr lang="en-US" dirty="0" err="1" smtClean="0"/>
              <a:t>Vadana</a:t>
            </a:r>
            <a:r>
              <a:rPr lang="en-US" dirty="0" smtClean="0"/>
              <a:t> Shiva criticizes Western approaches to science as privileging reductionism and dominance – John </a:t>
            </a:r>
            <a:r>
              <a:rPr lang="en-US" dirty="0" err="1" smtClean="0"/>
              <a:t>Clammer</a:t>
            </a:r>
            <a:r>
              <a:rPr lang="en-US" dirty="0" smtClean="0"/>
              <a:t> emphasizes subversive potential of Shrine Shinto</a:t>
            </a:r>
          </a:p>
          <a:p>
            <a:r>
              <a:rPr lang="en-US" dirty="0" smtClean="0"/>
              <a:t>Rethinking Development and Democracy – Culture and its changeability – trade off between equity and development brought into question by East Asian experience – Indian development model preserving democracy and development – Lloyd Rudolph and Susanne </a:t>
            </a:r>
            <a:r>
              <a:rPr lang="en-US" dirty="0" err="1" smtClean="0"/>
              <a:t>Hoeber</a:t>
            </a:r>
            <a:r>
              <a:rPr lang="en-US" dirty="0" smtClean="0"/>
              <a:t> argue success was due to the dominance of Congress Party with its commitment to moderate politics and secular democracy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Nationalism grows as the nation-state is challenged</a:t>
            </a:r>
          </a:p>
          <a:p>
            <a:r>
              <a:rPr lang="en-US" dirty="0" smtClean="0"/>
              <a:t>Tensions exist between efforts to grow while maintaining control</a:t>
            </a:r>
          </a:p>
          <a:p>
            <a:r>
              <a:rPr lang="en-US" dirty="0" smtClean="0"/>
              <a:t>India balances pressures on territory to avoid a worst case scenario</a:t>
            </a:r>
          </a:p>
          <a:p>
            <a:r>
              <a:rPr lang="en-US" dirty="0" smtClean="0"/>
              <a:t>Japan wrestles with the aftermath of the Fukushima catastrophe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99</TotalTime>
  <Words>523</Words>
  <Application>Microsoft Macintosh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Asian Politics and Global Transformation</vt:lpstr>
      <vt:lpstr>Globalization</vt:lpstr>
      <vt:lpstr>The Confluence of National, Transnational, and Global Politics</vt:lpstr>
      <vt:lpstr>Identity Politics and Cultural Rights</vt:lpstr>
      <vt:lpstr>Human Security in the Twenty-first Century</vt:lpstr>
      <vt:lpstr>Nuclear Asia</vt:lpstr>
      <vt:lpstr>Learning from Asia</vt:lpstr>
      <vt:lpstr>Conclusion</vt:lpstr>
    </vt:vector>
  </TitlesOfParts>
  <Company>Grossmont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Politics and Global Transformation</dc:title>
  <dc:creator>Todd Myers</dc:creator>
  <cp:lastModifiedBy>Todd Myers</cp:lastModifiedBy>
  <cp:revision>7</cp:revision>
  <dcterms:created xsi:type="dcterms:W3CDTF">2012-03-11T05:16:48Z</dcterms:created>
  <dcterms:modified xsi:type="dcterms:W3CDTF">2012-03-11T06:56:22Z</dcterms:modified>
</cp:coreProperties>
</file>